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64" r:id="rId6"/>
    <p:sldId id="325" r:id="rId7"/>
    <p:sldId id="339" r:id="rId8"/>
    <p:sldId id="313" r:id="rId9"/>
    <p:sldId id="326" r:id="rId10"/>
    <p:sldId id="314" r:id="rId11"/>
    <p:sldId id="327" r:id="rId12"/>
    <p:sldId id="328" r:id="rId13"/>
    <p:sldId id="331" r:id="rId14"/>
    <p:sldId id="329" r:id="rId15"/>
    <p:sldId id="332" r:id="rId16"/>
    <p:sldId id="338" r:id="rId17"/>
    <p:sldId id="340" r:id="rId18"/>
    <p:sldId id="330" r:id="rId19"/>
    <p:sldId id="333" r:id="rId20"/>
    <p:sldId id="334" r:id="rId21"/>
    <p:sldId id="335" r:id="rId22"/>
    <p:sldId id="337" r:id="rId23"/>
    <p:sldId id="345" r:id="rId24"/>
    <p:sldId id="344" r:id="rId25"/>
    <p:sldId id="336" r:id="rId26"/>
    <p:sldId id="341" r:id="rId27"/>
    <p:sldId id="261"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1400"/>
    <a:srgbClr val="FF00D2"/>
    <a:srgbClr val="A82A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aj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aj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7" autoAdjust="0"/>
    <p:restoredTop sz="94694"/>
  </p:normalViewPr>
  <p:slideViewPr>
    <p:cSldViewPr snapToGrid="0" snapToObjects="1">
      <p:cViewPr varScale="1">
        <p:scale>
          <a:sx n="27" d="100"/>
          <a:sy n="27"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27" name="Shape 2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scherm Rood">
    <p:spTree>
      <p:nvGrpSpPr>
        <p:cNvPr id="1" name=""/>
        <p:cNvGrpSpPr/>
        <p:nvPr/>
      </p:nvGrpSpPr>
      <p:grpSpPr>
        <a:xfrm>
          <a:off x="0" y="0"/>
          <a:ext cx="0" cy="0"/>
          <a:chOff x="0" y="0"/>
          <a:chExt cx="0" cy="0"/>
        </a:xfrm>
      </p:grpSpPr>
      <p:sp>
        <p:nvSpPr>
          <p:cNvPr id="13" name="Titel presentatie"/>
          <p:cNvSpPr txBox="1">
            <a:spLocks noGrp="1"/>
          </p:cNvSpPr>
          <p:nvPr>
            <p:ph type="body" sz="quarter" idx="21" hasCustomPrompt="1"/>
          </p:nvPr>
        </p:nvSpPr>
        <p:spPr>
          <a:xfrm>
            <a:off x="857249" y="5126660"/>
            <a:ext cx="22669501" cy="1574277"/>
          </a:xfrm>
          <a:prstGeom prst="rect">
            <a:avLst/>
          </a:prstGeom>
        </p:spPr>
        <p:txBody>
          <a:bodyPr anchor="ctr">
            <a:spAutoFit/>
          </a:bodyPr>
          <a:lstStyle>
            <a:lvl1pPr marL="0" indent="0" algn="ctr">
              <a:lnSpc>
                <a:spcPct val="80000"/>
              </a:lnSpc>
              <a:buSzTx/>
              <a:buNone/>
              <a:defRPr sz="12000" spc="-500" baseline="0">
                <a:latin typeface="Messina Serif Light"/>
                <a:ea typeface="Messina Serif Light"/>
                <a:cs typeface="Messina Serif Light"/>
                <a:sym typeface="Messina Serif Light"/>
              </a:defRPr>
            </a:lvl1pPr>
          </a:lstStyle>
          <a:p>
            <a:r>
              <a:rPr dirty="0" err="1"/>
              <a:t>Titel</a:t>
            </a:r>
            <a:r>
              <a:rPr dirty="0"/>
              <a:t> </a:t>
            </a:r>
            <a:r>
              <a:rPr dirty="0" err="1"/>
              <a:t>presentatie</a:t>
            </a:r>
            <a:endParaRPr dirty="0"/>
          </a:p>
        </p:txBody>
      </p:sp>
      <p:sp>
        <p:nvSpPr>
          <p:cNvPr id="14" name="Versie / datum"/>
          <p:cNvSpPr txBox="1">
            <a:spLocks noGrp="1"/>
          </p:cNvSpPr>
          <p:nvPr>
            <p:ph type="body" sz="quarter" idx="22" hasCustomPrompt="1"/>
          </p:nvPr>
        </p:nvSpPr>
        <p:spPr>
          <a:xfrm>
            <a:off x="2405831" y="8773548"/>
            <a:ext cx="19572338" cy="762001"/>
          </a:xfrm>
          <a:prstGeom prst="rect">
            <a:avLst/>
          </a:prstGeom>
        </p:spPr>
        <p:txBody>
          <a:bodyPr anchor="ctr">
            <a:spAutoFit/>
          </a:bodyPr>
          <a:lstStyle>
            <a:lvl1pPr marL="0" indent="0" algn="ctr">
              <a:lnSpc>
                <a:spcPct val="80000"/>
              </a:lnSpc>
              <a:buSzTx/>
              <a:buNone/>
            </a:lvl1pPr>
          </a:lstStyle>
          <a:p>
            <a:r>
              <a:rPr dirty="0"/>
              <a:t>Versie / datum</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Groot Steekwoord Rood">
    <p:bg>
      <p:bgPr>
        <a:solidFill>
          <a:srgbClr val="FF1400"/>
        </a:solidFill>
        <a:effectLst/>
      </p:bgPr>
    </p:bg>
    <p:spTree>
      <p:nvGrpSpPr>
        <p:cNvPr id="1" name=""/>
        <p:cNvGrpSpPr/>
        <p:nvPr/>
      </p:nvGrpSpPr>
      <p:grpSpPr>
        <a:xfrm>
          <a:off x="0" y="0"/>
          <a:ext cx="0" cy="0"/>
          <a:chOff x="0" y="0"/>
          <a:chExt cx="0" cy="0"/>
        </a:xfrm>
      </p:grpSpPr>
      <p:grpSp>
        <p:nvGrpSpPr>
          <p:cNvPr id="182" name="Group"/>
          <p:cNvGrpSpPr/>
          <p:nvPr/>
        </p:nvGrpSpPr>
        <p:grpSpPr>
          <a:xfrm>
            <a:off x="5575827" y="241826"/>
            <a:ext cx="13359347" cy="13359347"/>
            <a:chOff x="0" y="0"/>
            <a:chExt cx="13359345" cy="13359345"/>
          </a:xfrm>
        </p:grpSpPr>
        <p:sp>
          <p:nvSpPr>
            <p:cNvPr id="178"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9"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Rectangle"/>
            <p:cNvSpPr/>
            <p:nvPr/>
          </p:nvSpPr>
          <p:spPr>
            <a:xfrm rot="13500000">
              <a:off x="2801155" y="5360759"/>
              <a:ext cx="1568363" cy="8572501"/>
            </a:xfrm>
            <a:prstGeom prst="rect">
              <a:avLst/>
            </a:prstGeom>
            <a:solidFill>
              <a:srgbClr val="A82A2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1" name="Rectangle"/>
            <p:cNvSpPr/>
            <p:nvPr/>
          </p:nvSpPr>
          <p:spPr>
            <a:xfrm rot="13500000">
              <a:off x="8862828" y="-700914"/>
              <a:ext cx="1568363" cy="8572501"/>
            </a:xfrm>
            <a:prstGeom prst="rect">
              <a:avLst/>
            </a:prstGeom>
            <a:solidFill>
              <a:srgbClr val="FF00D2"/>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dirty="0"/>
            </a:p>
          </p:txBody>
        </p:sp>
      </p:grpSp>
      <p:sp>
        <p:nvSpPr>
          <p:cNvPr id="184" name="Text"/>
          <p:cNvSpPr txBox="1">
            <a:spLocks noGrp="1"/>
          </p:cNvSpPr>
          <p:nvPr>
            <p:ph type="body" sz="quarter" idx="22"/>
          </p:nvPr>
        </p:nvSpPr>
        <p:spPr>
          <a:xfrm>
            <a:off x="4189985" y="12591705"/>
            <a:ext cx="16004030" cy="762001"/>
          </a:xfrm>
          <a:prstGeom prst="rect">
            <a:avLst/>
          </a:prstGeom>
        </p:spPr>
        <p:txBody>
          <a:bodyPr anchor="ctr">
            <a:spAutoFit/>
          </a:bodyPr>
          <a:lstStyle/>
          <a:p>
            <a:pPr marL="0" lvl="0" indent="0" algn="ctr">
              <a:lnSpc>
                <a:spcPct val="80000"/>
              </a:lnSpc>
              <a:buSzTx/>
              <a:buNone/>
              <a:defRPr>
                <a:latin typeface="+mn-lt"/>
                <a:ea typeface="+mn-ea"/>
                <a:cs typeface="+mn-cs"/>
                <a:sym typeface="Matter Bold"/>
              </a:defRPr>
            </a:pPr>
            <a:r>
              <a:rPr lang="nl-NL"/>
              <a:t>Klikken om de tekststijl van het model te bewerken</a:t>
            </a:r>
          </a:p>
        </p:txBody>
      </p:sp>
      <p:sp>
        <p:nvSpPr>
          <p:cNvPr id="11" name="Titel">
            <a:extLst>
              <a:ext uri="{FF2B5EF4-FFF2-40B4-BE49-F238E27FC236}">
                <a16:creationId xmlns:a16="http://schemas.microsoft.com/office/drawing/2014/main" id="{166BD9A8-F074-2F46-8038-E4821F6A978B}"/>
              </a:ext>
            </a:extLst>
          </p:cNvPr>
          <p:cNvSpPr txBox="1">
            <a:spLocks noGrp="1"/>
          </p:cNvSpPr>
          <p:nvPr>
            <p:ph type="body" sz="half" idx="21"/>
          </p:nvPr>
        </p:nvSpPr>
        <p:spPr>
          <a:xfrm>
            <a:off x="857249" y="5468388"/>
            <a:ext cx="22669501" cy="2779222"/>
          </a:xfrm>
          <a:prstGeom prst="rect">
            <a:avLst/>
          </a:prstGeom>
        </p:spPr>
        <p:txBody>
          <a:bodyPr anchor="ctr">
            <a:spAutoFit/>
          </a:bodyPr>
          <a:lstStyle>
            <a:lvl1pPr marL="0" indent="0" algn="ctr">
              <a:lnSpc>
                <a:spcPct val="70000"/>
              </a:lnSpc>
              <a:buSzTx/>
              <a:buNone/>
              <a:defRPr sz="24000" spc="-800" baseline="0">
                <a:latin typeface="Messina Serif Light"/>
                <a:ea typeface="Messina Serif Light"/>
                <a:cs typeface="Messina Serif Light"/>
                <a:sym typeface="Messina Serif Light"/>
              </a:defRPr>
            </a:lvl1pPr>
          </a:lstStyle>
          <a:p>
            <a:pPr lvl="0"/>
            <a:r>
              <a:rPr lang="nl-NL"/>
              <a:t>Klikken om de tekststijl van het model te bewerken</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Groot Steekwoord Ossenbloed">
    <p:bg>
      <p:bgPr>
        <a:solidFill>
          <a:srgbClr val="A82A21"/>
        </a:solidFill>
        <a:effectLst/>
      </p:bgPr>
    </p:bg>
    <p:spTree>
      <p:nvGrpSpPr>
        <p:cNvPr id="1" name=""/>
        <p:cNvGrpSpPr/>
        <p:nvPr/>
      </p:nvGrpSpPr>
      <p:grpSpPr>
        <a:xfrm>
          <a:off x="0" y="0"/>
          <a:ext cx="0" cy="0"/>
          <a:chOff x="0" y="0"/>
          <a:chExt cx="0" cy="0"/>
        </a:xfrm>
      </p:grpSpPr>
      <p:grpSp>
        <p:nvGrpSpPr>
          <p:cNvPr id="196" name="Group"/>
          <p:cNvGrpSpPr/>
          <p:nvPr/>
        </p:nvGrpSpPr>
        <p:grpSpPr>
          <a:xfrm>
            <a:off x="5575827" y="241826"/>
            <a:ext cx="13359347" cy="13359347"/>
            <a:chOff x="0" y="0"/>
            <a:chExt cx="13359345" cy="13359345"/>
          </a:xfrm>
        </p:grpSpPr>
        <p:sp>
          <p:nvSpPr>
            <p:cNvPr id="192"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3"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4" name="Rectangle"/>
            <p:cNvSpPr/>
            <p:nvPr/>
          </p:nvSpPr>
          <p:spPr>
            <a:xfrm rot="13500000">
              <a:off x="2801155" y="5360759"/>
              <a:ext cx="1568363" cy="8572501"/>
            </a:xfrm>
            <a:prstGeom prst="rect">
              <a:avLst/>
            </a:prstGeom>
            <a:solidFill>
              <a:srgbClr val="FF14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5" name="Rectangle"/>
            <p:cNvSpPr/>
            <p:nvPr/>
          </p:nvSpPr>
          <p:spPr>
            <a:xfrm rot="13500000">
              <a:off x="8862828" y="-700914"/>
              <a:ext cx="1568363" cy="8572501"/>
            </a:xfrm>
            <a:prstGeom prst="rect">
              <a:avLst/>
            </a:prstGeom>
            <a:solidFill>
              <a:srgbClr val="FF00D2"/>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dirty="0"/>
            </a:p>
          </p:txBody>
        </p:sp>
      </p:grpSp>
      <p:sp>
        <p:nvSpPr>
          <p:cNvPr id="198" name="Text"/>
          <p:cNvSpPr txBox="1">
            <a:spLocks noGrp="1"/>
          </p:cNvSpPr>
          <p:nvPr>
            <p:ph type="body" sz="quarter" idx="22"/>
          </p:nvPr>
        </p:nvSpPr>
        <p:spPr>
          <a:xfrm>
            <a:off x="4189985" y="12591705"/>
            <a:ext cx="16004030" cy="762001"/>
          </a:xfrm>
          <a:prstGeom prst="rect">
            <a:avLst/>
          </a:prstGeom>
        </p:spPr>
        <p:txBody>
          <a:bodyPr anchor="ctr">
            <a:spAutoFit/>
          </a:bodyPr>
          <a:lstStyle/>
          <a:p>
            <a:pPr marL="0" lvl="0" indent="0" algn="ctr">
              <a:lnSpc>
                <a:spcPct val="80000"/>
              </a:lnSpc>
              <a:buSzTx/>
              <a:buNone/>
              <a:defRPr>
                <a:latin typeface="+mn-lt"/>
                <a:ea typeface="+mn-ea"/>
                <a:cs typeface="+mn-cs"/>
                <a:sym typeface="Matter Bold"/>
              </a:defRPr>
            </a:pPr>
            <a:r>
              <a:rPr lang="nl-NL"/>
              <a:t>Klikken om de tekststijl van het model te bewerken</a:t>
            </a:r>
          </a:p>
        </p:txBody>
      </p:sp>
      <p:sp>
        <p:nvSpPr>
          <p:cNvPr id="10" name="Titel">
            <a:extLst>
              <a:ext uri="{FF2B5EF4-FFF2-40B4-BE49-F238E27FC236}">
                <a16:creationId xmlns:a16="http://schemas.microsoft.com/office/drawing/2014/main" id="{2D9448C7-95C1-B948-A3A6-81245980B25D}"/>
              </a:ext>
            </a:extLst>
          </p:cNvPr>
          <p:cNvSpPr txBox="1">
            <a:spLocks noGrp="1"/>
          </p:cNvSpPr>
          <p:nvPr>
            <p:ph type="body" sz="half" idx="21" hasCustomPrompt="1"/>
          </p:nvPr>
        </p:nvSpPr>
        <p:spPr>
          <a:xfrm>
            <a:off x="857249" y="5468388"/>
            <a:ext cx="22669501" cy="2779222"/>
          </a:xfrm>
          <a:prstGeom prst="rect">
            <a:avLst/>
          </a:prstGeom>
        </p:spPr>
        <p:txBody>
          <a:bodyPr anchor="ctr">
            <a:spAutoFit/>
          </a:bodyPr>
          <a:lstStyle>
            <a:lvl1pPr marL="0" indent="0" algn="ctr">
              <a:lnSpc>
                <a:spcPct val="70000"/>
              </a:lnSpc>
              <a:buSzTx/>
              <a:buNone/>
              <a:defRPr sz="24000" spc="-800" baseline="0">
                <a:latin typeface="Messina Serif Light"/>
                <a:ea typeface="Messina Serif Light"/>
                <a:cs typeface="Messina Serif Light"/>
                <a:sym typeface="Messina Serif Light"/>
              </a:defRPr>
            </a:lvl1pPr>
          </a:lstStyle>
          <a:p>
            <a:r>
              <a:rPr dirty="0" err="1"/>
              <a:t>Titel</a:t>
            </a:r>
            <a:endParaRPr lang="nl-NL"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Groot Steekwoord Rhodamine">
    <p:bg>
      <p:bgPr>
        <a:solidFill>
          <a:srgbClr val="FF00D2"/>
        </a:solidFill>
        <a:effectLst/>
      </p:bgPr>
    </p:bg>
    <p:spTree>
      <p:nvGrpSpPr>
        <p:cNvPr id="1" name=""/>
        <p:cNvGrpSpPr/>
        <p:nvPr/>
      </p:nvGrpSpPr>
      <p:grpSpPr>
        <a:xfrm>
          <a:off x="0" y="0"/>
          <a:ext cx="0" cy="0"/>
          <a:chOff x="0" y="0"/>
          <a:chExt cx="0" cy="0"/>
        </a:xfrm>
      </p:grpSpPr>
      <p:grpSp>
        <p:nvGrpSpPr>
          <p:cNvPr id="210" name="Group"/>
          <p:cNvGrpSpPr/>
          <p:nvPr/>
        </p:nvGrpSpPr>
        <p:grpSpPr>
          <a:xfrm>
            <a:off x="5575827" y="241826"/>
            <a:ext cx="13359347" cy="13359347"/>
            <a:chOff x="0" y="0"/>
            <a:chExt cx="13359345" cy="13359345"/>
          </a:xfrm>
        </p:grpSpPr>
        <p:sp>
          <p:nvSpPr>
            <p:cNvPr id="206"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7"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8" name="Rectangle"/>
            <p:cNvSpPr/>
            <p:nvPr/>
          </p:nvSpPr>
          <p:spPr>
            <a:xfrm rot="13500000">
              <a:off x="2801155" y="5360759"/>
              <a:ext cx="1568363" cy="8572501"/>
            </a:xfrm>
            <a:prstGeom prst="rect">
              <a:avLst/>
            </a:prstGeom>
            <a:solidFill>
              <a:srgbClr val="FF14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9" name="Rectangle"/>
            <p:cNvSpPr/>
            <p:nvPr/>
          </p:nvSpPr>
          <p:spPr>
            <a:xfrm rot="13500000">
              <a:off x="8862828" y="-700914"/>
              <a:ext cx="1568363" cy="8572501"/>
            </a:xfrm>
            <a:prstGeom prst="rect">
              <a:avLst/>
            </a:prstGeom>
            <a:solidFill>
              <a:srgbClr val="A82A21"/>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dirty="0"/>
            </a:p>
          </p:txBody>
        </p:sp>
      </p:grpSp>
      <p:sp>
        <p:nvSpPr>
          <p:cNvPr id="211" name="Titel"/>
          <p:cNvSpPr txBox="1">
            <a:spLocks noGrp="1"/>
          </p:cNvSpPr>
          <p:nvPr>
            <p:ph type="body" sz="half" idx="21" hasCustomPrompt="1"/>
          </p:nvPr>
        </p:nvSpPr>
        <p:spPr>
          <a:xfrm>
            <a:off x="857249" y="5468388"/>
            <a:ext cx="22669501" cy="2779222"/>
          </a:xfrm>
          <a:prstGeom prst="rect">
            <a:avLst/>
          </a:prstGeom>
        </p:spPr>
        <p:txBody>
          <a:bodyPr anchor="ctr">
            <a:spAutoFit/>
          </a:bodyPr>
          <a:lstStyle>
            <a:lvl1pPr marL="0" indent="0" algn="ctr">
              <a:lnSpc>
                <a:spcPct val="70000"/>
              </a:lnSpc>
              <a:buSzTx/>
              <a:buNone/>
              <a:defRPr sz="24000" spc="-800" baseline="0">
                <a:latin typeface="Messina Serif Light"/>
                <a:ea typeface="Messina Serif Light"/>
                <a:cs typeface="Messina Serif Light"/>
                <a:sym typeface="Messina Serif Light"/>
              </a:defRPr>
            </a:lvl1pPr>
          </a:lstStyle>
          <a:p>
            <a:r>
              <a:rPr dirty="0" err="1"/>
              <a:t>Titel</a:t>
            </a:r>
            <a:endParaRPr lang="nl-NL" dirty="0"/>
          </a:p>
        </p:txBody>
      </p:sp>
      <p:sp>
        <p:nvSpPr>
          <p:cNvPr id="212" name="Text"/>
          <p:cNvSpPr txBox="1">
            <a:spLocks noGrp="1"/>
          </p:cNvSpPr>
          <p:nvPr>
            <p:ph type="body" sz="quarter" idx="22"/>
          </p:nvPr>
        </p:nvSpPr>
        <p:spPr>
          <a:xfrm>
            <a:off x="4189985" y="12591705"/>
            <a:ext cx="16004030" cy="762001"/>
          </a:xfrm>
          <a:prstGeom prst="rect">
            <a:avLst/>
          </a:prstGeom>
        </p:spPr>
        <p:txBody>
          <a:bodyPr anchor="ctr">
            <a:spAutoFit/>
          </a:bodyPr>
          <a:lstStyle/>
          <a:p>
            <a:pPr marL="0" lvl="0" indent="0" algn="ctr">
              <a:lnSpc>
                <a:spcPct val="80000"/>
              </a:lnSpc>
              <a:buSzTx/>
              <a:buNone/>
              <a:defRPr>
                <a:latin typeface="+mn-lt"/>
                <a:ea typeface="+mn-ea"/>
                <a:cs typeface="+mn-cs"/>
                <a:sym typeface="Matter Bold"/>
              </a:defRPr>
            </a:pPr>
            <a:r>
              <a:rPr lang="nl-NL"/>
              <a:t>Klikken om de tekststijl van het model te bewerken</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Leeg">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elscherm Rhodamine">
    <p:bg>
      <p:bgPr>
        <a:solidFill>
          <a:srgbClr val="FF00D2"/>
        </a:solidFill>
        <a:effectLst/>
      </p:bgPr>
    </p:bg>
    <p:spTree>
      <p:nvGrpSpPr>
        <p:cNvPr id="1" name=""/>
        <p:cNvGrpSpPr/>
        <p:nvPr/>
      </p:nvGrpSpPr>
      <p:grpSpPr>
        <a:xfrm>
          <a:off x="0" y="0"/>
          <a:ext cx="0" cy="0"/>
          <a:chOff x="0" y="0"/>
          <a:chExt cx="0" cy="0"/>
        </a:xfrm>
      </p:grpSpPr>
      <p:sp>
        <p:nvSpPr>
          <p:cNvPr id="23" name="Versie / datum"/>
          <p:cNvSpPr txBox="1">
            <a:spLocks noGrp="1"/>
          </p:cNvSpPr>
          <p:nvPr>
            <p:ph type="body" sz="quarter" idx="21" hasCustomPrompt="1"/>
          </p:nvPr>
        </p:nvSpPr>
        <p:spPr>
          <a:xfrm>
            <a:off x="4189985" y="8773548"/>
            <a:ext cx="16004030" cy="762001"/>
          </a:xfrm>
          <a:prstGeom prst="rect">
            <a:avLst/>
          </a:prstGeom>
        </p:spPr>
        <p:txBody>
          <a:bodyPr anchor="ctr">
            <a:spAutoFit/>
          </a:bodyPr>
          <a:lstStyle>
            <a:lvl1pPr marL="0" indent="0" algn="ctr">
              <a:lnSpc>
                <a:spcPct val="80000"/>
              </a:lnSpc>
              <a:buSzTx/>
              <a:buNone/>
            </a:lvl1pPr>
          </a:lstStyle>
          <a:p>
            <a:r>
              <a:t>Versie / datum</a:t>
            </a:r>
          </a:p>
        </p:txBody>
      </p:sp>
      <p:pic>
        <p:nvPicPr>
          <p:cNvPr id="24" name="Image" descr="Image"/>
          <p:cNvPicPr>
            <a:picLocks noChangeAspect="1"/>
          </p:cNvPicPr>
          <p:nvPr/>
        </p:nvPicPr>
        <p:blipFill>
          <a:blip r:embed="rId2"/>
          <a:stretch>
            <a:fillRect/>
          </a:stretch>
        </p:blipFill>
        <p:spPr>
          <a:xfrm>
            <a:off x="857250" y="11041477"/>
            <a:ext cx="22669500" cy="1835151"/>
          </a:xfrm>
          <a:prstGeom prst="rect">
            <a:avLst/>
          </a:prstGeom>
          <a:ln w="12700">
            <a:miter lim="400000"/>
          </a:ln>
        </p:spPr>
      </p:pic>
      <p:sp>
        <p:nvSpPr>
          <p:cNvPr id="7" name="Titel presentatie">
            <a:extLst>
              <a:ext uri="{FF2B5EF4-FFF2-40B4-BE49-F238E27FC236}">
                <a16:creationId xmlns:a16="http://schemas.microsoft.com/office/drawing/2014/main" id="{1BC7FD7D-174B-6049-89E8-23A0436DE329}"/>
              </a:ext>
            </a:extLst>
          </p:cNvPr>
          <p:cNvSpPr txBox="1">
            <a:spLocks noGrp="1"/>
          </p:cNvSpPr>
          <p:nvPr>
            <p:ph type="body" sz="quarter" idx="22" hasCustomPrompt="1"/>
          </p:nvPr>
        </p:nvSpPr>
        <p:spPr>
          <a:xfrm>
            <a:off x="857249" y="5126660"/>
            <a:ext cx="22669501" cy="1574277"/>
          </a:xfrm>
          <a:prstGeom prst="rect">
            <a:avLst/>
          </a:prstGeom>
        </p:spPr>
        <p:txBody>
          <a:bodyPr anchor="ctr">
            <a:spAutoFit/>
          </a:bodyPr>
          <a:lstStyle>
            <a:lvl1pPr marL="0" indent="0" algn="ctr">
              <a:lnSpc>
                <a:spcPct val="80000"/>
              </a:lnSpc>
              <a:buSzTx/>
              <a:buNone/>
              <a:defRPr sz="12000" spc="-500" baseline="0">
                <a:latin typeface="Messina Serif Light"/>
                <a:ea typeface="Messina Serif Light"/>
                <a:cs typeface="Messina Serif Light"/>
                <a:sym typeface="Messina Serif Light"/>
              </a:defRPr>
            </a:lvl1pPr>
          </a:lstStyle>
          <a:p>
            <a:r>
              <a:rPr dirty="0" err="1"/>
              <a:t>Titel</a:t>
            </a:r>
            <a:r>
              <a:rPr dirty="0"/>
              <a:t> </a:t>
            </a:r>
            <a:r>
              <a:rPr dirty="0" err="1"/>
              <a:t>presentatie</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elscherm Zwart">
    <p:bg>
      <p:bgPr>
        <a:solidFill>
          <a:srgbClr val="000000"/>
        </a:solidFill>
        <a:effectLst/>
      </p:bgPr>
    </p:bg>
    <p:spTree>
      <p:nvGrpSpPr>
        <p:cNvPr id="1" name=""/>
        <p:cNvGrpSpPr/>
        <p:nvPr/>
      </p:nvGrpSpPr>
      <p:grpSpPr>
        <a:xfrm>
          <a:off x="0" y="0"/>
          <a:ext cx="0" cy="0"/>
          <a:chOff x="0" y="0"/>
          <a:chExt cx="0" cy="0"/>
        </a:xfrm>
      </p:grpSpPr>
      <p:sp>
        <p:nvSpPr>
          <p:cNvPr id="34" name="Versie / datum"/>
          <p:cNvSpPr txBox="1">
            <a:spLocks noGrp="1"/>
          </p:cNvSpPr>
          <p:nvPr>
            <p:ph type="body" sz="quarter" idx="21" hasCustomPrompt="1"/>
          </p:nvPr>
        </p:nvSpPr>
        <p:spPr>
          <a:xfrm>
            <a:off x="4189985" y="8773548"/>
            <a:ext cx="16004030" cy="762001"/>
          </a:xfrm>
          <a:prstGeom prst="rect">
            <a:avLst/>
          </a:prstGeom>
        </p:spPr>
        <p:txBody>
          <a:bodyPr anchor="ctr">
            <a:spAutoFit/>
          </a:bodyPr>
          <a:lstStyle>
            <a:lvl1pPr marL="0" indent="0" algn="ctr">
              <a:lnSpc>
                <a:spcPct val="80000"/>
              </a:lnSpc>
              <a:buSzTx/>
              <a:buNone/>
              <a:defRPr>
                <a:solidFill>
                  <a:srgbClr val="FFFFFF"/>
                </a:solidFill>
              </a:defRPr>
            </a:lvl1pPr>
          </a:lstStyle>
          <a:p>
            <a:r>
              <a:t>Versie / datum</a:t>
            </a:r>
          </a:p>
        </p:txBody>
      </p:sp>
      <p:pic>
        <p:nvPicPr>
          <p:cNvPr id="36" name="Image" descr="Image"/>
          <p:cNvPicPr>
            <a:picLocks noChangeAspect="1"/>
          </p:cNvPicPr>
          <p:nvPr/>
        </p:nvPicPr>
        <p:blipFill>
          <a:blip r:embed="rId2"/>
          <a:stretch>
            <a:fillRect/>
          </a:stretch>
        </p:blipFill>
        <p:spPr>
          <a:xfrm>
            <a:off x="945197" y="11117150"/>
            <a:ext cx="22493606" cy="1683805"/>
          </a:xfrm>
          <a:prstGeom prst="rect">
            <a:avLst/>
          </a:prstGeom>
          <a:ln w="12700">
            <a:miter lim="400000"/>
          </a:ln>
        </p:spPr>
      </p:pic>
      <p:sp>
        <p:nvSpPr>
          <p:cNvPr id="7" name="Titel presentatie">
            <a:extLst>
              <a:ext uri="{FF2B5EF4-FFF2-40B4-BE49-F238E27FC236}">
                <a16:creationId xmlns:a16="http://schemas.microsoft.com/office/drawing/2014/main" id="{DA5C3CD9-6BE4-F545-BC1B-1D7C6ABE0CF2}"/>
              </a:ext>
            </a:extLst>
          </p:cNvPr>
          <p:cNvSpPr txBox="1">
            <a:spLocks noGrp="1"/>
          </p:cNvSpPr>
          <p:nvPr>
            <p:ph type="body" sz="quarter" idx="22" hasCustomPrompt="1"/>
          </p:nvPr>
        </p:nvSpPr>
        <p:spPr>
          <a:xfrm>
            <a:off x="857249" y="5126660"/>
            <a:ext cx="22669501" cy="1574277"/>
          </a:xfrm>
          <a:prstGeom prst="rect">
            <a:avLst/>
          </a:prstGeom>
        </p:spPr>
        <p:txBody>
          <a:bodyPr anchor="ctr">
            <a:spAutoFit/>
          </a:bodyPr>
          <a:lstStyle>
            <a:lvl1pPr marL="0" indent="0" algn="ctr">
              <a:lnSpc>
                <a:spcPct val="80000"/>
              </a:lnSpc>
              <a:buSzTx/>
              <a:buNone/>
              <a:defRPr sz="12000" spc="-500" baseline="0">
                <a:solidFill>
                  <a:srgbClr val="FFFFFF"/>
                </a:solidFill>
                <a:latin typeface="Messina Serif Light"/>
                <a:ea typeface="Messina Serif Light"/>
                <a:cs typeface="Messina Serif Light"/>
                <a:sym typeface="Messina Serif Light"/>
              </a:defRPr>
            </a:lvl1pPr>
          </a:lstStyle>
          <a:p>
            <a:r>
              <a:rPr dirty="0" err="1"/>
              <a:t>Titel</a:t>
            </a:r>
            <a:r>
              <a:rPr dirty="0"/>
              <a:t> </a:t>
            </a:r>
            <a:r>
              <a:rPr dirty="0" err="1"/>
              <a:t>presentatie</a:t>
            </a:r>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kst Kleur">
    <p:bg>
      <p:bgPr>
        <a:solidFill>
          <a:srgbClr val="FF00D2"/>
        </a:solidFill>
        <a:effectLst/>
      </p:bgPr>
    </p:bg>
    <p:spTree>
      <p:nvGrpSpPr>
        <p:cNvPr id="1" name=""/>
        <p:cNvGrpSpPr/>
        <p:nvPr/>
      </p:nvGrpSpPr>
      <p:grpSpPr>
        <a:xfrm>
          <a:off x="0" y="0"/>
          <a:ext cx="0" cy="0"/>
          <a:chOff x="0" y="0"/>
          <a:chExt cx="0" cy="0"/>
        </a:xfrm>
      </p:grpSpPr>
      <p:sp>
        <p:nvSpPr>
          <p:cNvPr id="59" name="Titel"/>
          <p:cNvSpPr txBox="1">
            <a:spLocks noGrp="1"/>
          </p:cNvSpPr>
          <p:nvPr>
            <p:ph type="body" sz="quarter" idx="21" hasCustomPrompt="1"/>
          </p:nvPr>
        </p:nvSpPr>
        <p:spPr>
          <a:xfrm>
            <a:off x="4781322" y="918098"/>
            <a:ext cx="18701731" cy="1080296"/>
          </a:xfrm>
          <a:prstGeom prst="rect">
            <a:avLst/>
          </a:prstGeom>
        </p:spPr>
        <p:txBody>
          <a:bodyPr>
            <a:spAutoFit/>
          </a:bodyPr>
          <a:lstStyle>
            <a:lvl1pPr marL="0" indent="0">
              <a:lnSpc>
                <a:spcPct val="80000"/>
              </a:lnSpc>
              <a:buSzTx/>
              <a:buNone/>
              <a:defRPr sz="8000" spc="-500" baseline="0">
                <a:latin typeface="Messina Serif Light"/>
                <a:ea typeface="Messina Serif Light"/>
                <a:cs typeface="Messina Serif Light"/>
                <a:sym typeface="Messina Serif Light"/>
              </a:defRPr>
            </a:lvl1pPr>
          </a:lstStyle>
          <a:p>
            <a:r>
              <a:rPr dirty="0" err="1"/>
              <a:t>Titel</a:t>
            </a:r>
            <a:endParaRPr dirty="0"/>
          </a:p>
        </p:txBody>
      </p:sp>
      <p:sp>
        <p:nvSpPr>
          <p:cNvPr id="60" name="Lorem ipsum dolor sit amet, consectetur adipiscing elit. Nunc tempus ullamcorper sodales. Morbi ac elementum arcu, a gravida risus. Praesent sed vestibulum magna. Morbi semper massa et lobortis iaculis. Integer suscipit nibh porta quam pharetra convallis"/>
          <p:cNvSpPr txBox="1">
            <a:spLocks noGrp="1"/>
          </p:cNvSpPr>
          <p:nvPr>
            <p:ph type="body" sz="half" idx="22" hasCustomPrompt="1"/>
          </p:nvPr>
        </p:nvSpPr>
        <p:spPr>
          <a:xfrm>
            <a:off x="4781322" y="3833301"/>
            <a:ext cx="17720455" cy="5120641"/>
          </a:xfrm>
          <a:prstGeom prst="rect">
            <a:avLst/>
          </a:prstGeom>
        </p:spPr>
        <p:txBody>
          <a:bodyPr anchor="ctr">
            <a:spAutoFit/>
          </a:bodyPr>
          <a:lstStyle>
            <a:lvl1pPr marL="0" indent="0">
              <a:buSzTx/>
              <a:buNone/>
            </a:lvl1pPr>
          </a:lstStyle>
          <a:p>
            <a:r>
              <a:t>Lorem ipsum dolor sit amet, consectetur adipiscing elit. Nunc tempus ullamcorper sodales. Morbi ac elementum arcu, a gravida risus. Praesent sed vestibulum magna. Morbi semper massa et lobortis iaculis. Integer suscipit nibh porta quam pharetra convallis. Pellentesque ornare dolor in mollis rutrum. Aliquam gravida volutpat elit ut tempus. Nam non urna at libero dictum tincidunt a et ipsum. Nullam nec quam sem.</a:t>
            </a:r>
          </a:p>
        </p:txBody>
      </p:sp>
      <p:sp>
        <p:nvSpPr>
          <p:cNvPr id="61" name="Titel presentatie / datum"/>
          <p:cNvSpPr txBox="1">
            <a:spLocks noGrp="1"/>
          </p:cNvSpPr>
          <p:nvPr>
            <p:ph type="body" sz="quarter" idx="23" hasCustomPrompt="1"/>
          </p:nvPr>
        </p:nvSpPr>
        <p:spPr>
          <a:xfrm>
            <a:off x="4781322" y="13107291"/>
            <a:ext cx="16004031" cy="533401"/>
          </a:xfrm>
          <a:prstGeom prst="rect">
            <a:avLst/>
          </a:prstGeom>
        </p:spPr>
        <p:txBody>
          <a:bodyPr anchor="ctr">
            <a:spAutoFit/>
          </a:bodyPr>
          <a:lstStyle>
            <a:lvl1pPr marL="0" indent="0">
              <a:lnSpc>
                <a:spcPct val="80000"/>
              </a:lnSpc>
              <a:buSzTx/>
              <a:buNone/>
              <a:defRPr sz="2800" spc="-56">
                <a:latin typeface="Messina Serif Regular"/>
                <a:ea typeface="Messina Serif Regular"/>
                <a:cs typeface="Messina Serif Regular"/>
                <a:sym typeface="Messina Serif Regular"/>
              </a:defRPr>
            </a:lvl1pPr>
          </a:lstStyle>
          <a:p>
            <a:r>
              <a:t>Titel presentatie / datum</a:t>
            </a:r>
          </a:p>
        </p:txBody>
      </p:sp>
      <p:sp>
        <p:nvSpPr>
          <p:cNvPr id="62" name="Rectangle"/>
          <p:cNvSpPr/>
          <p:nvPr/>
        </p:nvSpPr>
        <p:spPr>
          <a:xfrm>
            <a:off x="0" y="0"/>
            <a:ext cx="4064001" cy="13716001"/>
          </a:xfrm>
          <a:prstGeom prst="rect">
            <a:avLst/>
          </a:prstGeom>
          <a:solidFill>
            <a:srgbClr val="A82A2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3" name="Image" descr="Image"/>
          <p:cNvPicPr>
            <a:picLocks noChangeAspect="1"/>
          </p:cNvPicPr>
          <p:nvPr/>
        </p:nvPicPr>
        <p:blipFill>
          <a:blip r:embed="rId2"/>
          <a:stretch>
            <a:fillRect/>
          </a:stretch>
        </p:blipFill>
        <p:spPr>
          <a:xfrm>
            <a:off x="2470271" y="9572985"/>
            <a:ext cx="3175001" cy="3175001"/>
          </a:xfrm>
          <a:prstGeom prst="rect">
            <a:avLst/>
          </a:prstGeom>
          <a:ln w="12700">
            <a:miter lim="400000"/>
          </a:ln>
        </p:spPr>
      </p:pic>
      <p:pic>
        <p:nvPicPr>
          <p:cNvPr id="64" name="Image" descr="Image"/>
          <p:cNvPicPr>
            <a:picLocks noChangeAspect="1"/>
          </p:cNvPicPr>
          <p:nvPr/>
        </p:nvPicPr>
        <p:blipFill>
          <a:blip r:embed="rId3"/>
          <a:stretch>
            <a:fillRect/>
          </a:stretch>
        </p:blipFill>
        <p:spPr>
          <a:xfrm>
            <a:off x="146050" y="13232815"/>
            <a:ext cx="3771900" cy="282354"/>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points Kleur">
    <p:bg>
      <p:bgPr>
        <a:solidFill>
          <a:srgbClr val="FF00D2"/>
        </a:solidFill>
        <a:effectLst/>
      </p:bgPr>
    </p:bg>
    <p:spTree>
      <p:nvGrpSpPr>
        <p:cNvPr id="1" name=""/>
        <p:cNvGrpSpPr/>
        <p:nvPr/>
      </p:nvGrpSpPr>
      <p:grpSpPr>
        <a:xfrm>
          <a:off x="0" y="0"/>
          <a:ext cx="0" cy="0"/>
          <a:chOff x="0" y="0"/>
          <a:chExt cx="0" cy="0"/>
        </a:xfrm>
      </p:grpSpPr>
      <p:sp>
        <p:nvSpPr>
          <p:cNvPr id="87" name="Rectangle"/>
          <p:cNvSpPr/>
          <p:nvPr/>
        </p:nvSpPr>
        <p:spPr>
          <a:xfrm>
            <a:off x="0" y="0"/>
            <a:ext cx="4064001" cy="13716001"/>
          </a:xfrm>
          <a:prstGeom prst="rect">
            <a:avLst/>
          </a:prstGeom>
          <a:solidFill>
            <a:srgbClr val="A82A2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88" name="Image" descr="Image"/>
          <p:cNvPicPr>
            <a:picLocks noChangeAspect="1"/>
          </p:cNvPicPr>
          <p:nvPr/>
        </p:nvPicPr>
        <p:blipFill>
          <a:blip r:embed="rId2"/>
          <a:stretch>
            <a:fillRect/>
          </a:stretch>
        </p:blipFill>
        <p:spPr>
          <a:xfrm>
            <a:off x="2470271" y="9572985"/>
            <a:ext cx="3175001" cy="3175001"/>
          </a:xfrm>
          <a:prstGeom prst="rect">
            <a:avLst/>
          </a:prstGeom>
          <a:ln w="12700">
            <a:miter lim="400000"/>
          </a:ln>
        </p:spPr>
      </p:pic>
      <p:pic>
        <p:nvPicPr>
          <p:cNvPr id="89" name="Image" descr="Image"/>
          <p:cNvPicPr>
            <a:picLocks noChangeAspect="1"/>
          </p:cNvPicPr>
          <p:nvPr/>
        </p:nvPicPr>
        <p:blipFill>
          <a:blip r:embed="rId3"/>
          <a:stretch>
            <a:fillRect/>
          </a:stretch>
        </p:blipFill>
        <p:spPr>
          <a:xfrm>
            <a:off x="146050" y="13232815"/>
            <a:ext cx="3771900" cy="282354"/>
          </a:xfrm>
          <a:prstGeom prst="rect">
            <a:avLst/>
          </a:prstGeom>
          <a:ln w="12700">
            <a:miter lim="400000"/>
          </a:ln>
        </p:spPr>
      </p:pic>
      <p:sp>
        <p:nvSpPr>
          <p:cNvPr id="90" name="Titel"/>
          <p:cNvSpPr txBox="1">
            <a:spLocks noGrp="1"/>
          </p:cNvSpPr>
          <p:nvPr>
            <p:ph type="body" sz="quarter" idx="21" hasCustomPrompt="1"/>
          </p:nvPr>
        </p:nvSpPr>
        <p:spPr>
          <a:xfrm>
            <a:off x="4781322" y="918098"/>
            <a:ext cx="18701731" cy="1080296"/>
          </a:xfrm>
          <a:prstGeom prst="rect">
            <a:avLst/>
          </a:prstGeom>
        </p:spPr>
        <p:txBody>
          <a:bodyPr>
            <a:spAutoFit/>
          </a:bodyPr>
          <a:lstStyle>
            <a:lvl1pPr marL="0" indent="0">
              <a:lnSpc>
                <a:spcPct val="80000"/>
              </a:lnSpc>
              <a:buSzTx/>
              <a:buNone/>
              <a:defRPr sz="8000" spc="-500" baseline="0">
                <a:latin typeface="Messina Serif Light"/>
                <a:ea typeface="Messina Serif Light"/>
                <a:cs typeface="Messina Serif Light"/>
                <a:sym typeface="Messina Serif Light"/>
              </a:defRPr>
            </a:lvl1pPr>
          </a:lstStyle>
          <a:p>
            <a:r>
              <a:rPr dirty="0" err="1"/>
              <a:t>Titel</a:t>
            </a:r>
            <a:endParaRPr dirty="0"/>
          </a:p>
        </p:txBody>
      </p:sp>
      <p:sp>
        <p:nvSpPr>
          <p:cNvPr id="91" name="Titel presentatie / datum"/>
          <p:cNvSpPr txBox="1">
            <a:spLocks noGrp="1"/>
          </p:cNvSpPr>
          <p:nvPr>
            <p:ph type="body" sz="quarter" idx="22" hasCustomPrompt="1"/>
          </p:nvPr>
        </p:nvSpPr>
        <p:spPr>
          <a:xfrm>
            <a:off x="4781322" y="13107291"/>
            <a:ext cx="16004031" cy="533401"/>
          </a:xfrm>
          <a:prstGeom prst="rect">
            <a:avLst/>
          </a:prstGeom>
        </p:spPr>
        <p:txBody>
          <a:bodyPr anchor="ctr">
            <a:spAutoFit/>
          </a:bodyPr>
          <a:lstStyle>
            <a:lvl1pPr marL="0" indent="0">
              <a:lnSpc>
                <a:spcPct val="80000"/>
              </a:lnSpc>
              <a:buSzTx/>
              <a:buNone/>
              <a:defRPr sz="2800" spc="-56">
                <a:latin typeface="Messina Serif Regular"/>
                <a:ea typeface="Messina Serif Regular"/>
                <a:cs typeface="Messina Serif Regular"/>
                <a:sym typeface="Messina Serif Regular"/>
              </a:defRPr>
            </a:lvl1pPr>
          </a:lstStyle>
          <a:p>
            <a:r>
              <a:t>Titel presentatie / datum</a:t>
            </a:r>
          </a:p>
        </p:txBody>
      </p:sp>
      <p:sp>
        <p:nvSpPr>
          <p:cNvPr id="92" name="Lorem…"/>
          <p:cNvSpPr txBox="1">
            <a:spLocks noGrp="1"/>
          </p:cNvSpPr>
          <p:nvPr>
            <p:ph type="body" sz="half" idx="23"/>
          </p:nvPr>
        </p:nvSpPr>
        <p:spPr>
          <a:xfrm>
            <a:off x="4781322" y="3203381"/>
            <a:ext cx="16004031" cy="5110481"/>
          </a:xfrm>
          <a:prstGeom prst="rect">
            <a:avLst/>
          </a:prstGeom>
        </p:spPr>
        <p:txBody>
          <a:bodyPr anchor="ctr">
            <a:spAutoFit/>
          </a:bodyPr>
          <a:lstStyle/>
          <a:p>
            <a:pPr marL="635000" lvl="0" indent="-635000">
              <a:lnSpc>
                <a:spcPct val="120000"/>
              </a:lnSpc>
              <a:buSzPct val="100000"/>
              <a:defRPr sz="6200" spc="-124"/>
            </a:pPr>
            <a:r>
              <a:rPr lang="nl-NL"/>
              <a:t>Klikken om de tekststijl van het model te bewerken</a:t>
            </a:r>
          </a:p>
          <a:p>
            <a:pPr marL="635000" lvl="1" indent="-635000">
              <a:lnSpc>
                <a:spcPct val="120000"/>
              </a:lnSpc>
              <a:buSzPct val="100000"/>
              <a:defRPr sz="6200" spc="-124"/>
            </a:pPr>
            <a:r>
              <a:rPr lang="nl-NL"/>
              <a:t>Tweede niveau</a:t>
            </a:r>
          </a:p>
          <a:p>
            <a:pPr marL="635000" lvl="2" indent="-635000">
              <a:lnSpc>
                <a:spcPct val="120000"/>
              </a:lnSpc>
              <a:buSzPct val="100000"/>
              <a:defRPr sz="6200" spc="-124"/>
            </a:pPr>
            <a:r>
              <a:rPr lang="nl-NL"/>
              <a:t>Derde niveau</a:t>
            </a:r>
          </a:p>
          <a:p>
            <a:pPr marL="635000" lvl="3" indent="-635000">
              <a:lnSpc>
                <a:spcPct val="120000"/>
              </a:lnSpc>
              <a:buSzPct val="100000"/>
              <a:defRPr sz="6200" spc="-124"/>
            </a:pPr>
            <a:r>
              <a:rPr lang="nl-NL"/>
              <a:t>Vierde niveau</a:t>
            </a:r>
          </a:p>
          <a:p>
            <a:pPr marL="635000" lvl="4" indent="-635000">
              <a:lnSpc>
                <a:spcPct val="120000"/>
              </a:lnSpc>
              <a:buSzPct val="100000"/>
              <a:defRPr sz="6200" spc="-124"/>
            </a:pPr>
            <a:r>
              <a:rPr lang="nl-NL"/>
              <a:t>Vijfde niveau</a:t>
            </a: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fbeelding volledig scherm">
    <p:bg>
      <p:bgPr>
        <a:solidFill>
          <a:srgbClr val="000000"/>
        </a:solidFill>
        <a:effectLst/>
      </p:bgPr>
    </p:bg>
    <p:spTree>
      <p:nvGrpSpPr>
        <p:cNvPr id="1" name=""/>
        <p:cNvGrpSpPr/>
        <p:nvPr/>
      </p:nvGrpSpPr>
      <p:grpSpPr>
        <a:xfrm>
          <a:off x="0" y="0"/>
          <a:ext cx="0" cy="0"/>
          <a:chOff x="0" y="0"/>
          <a:chExt cx="0" cy="0"/>
        </a:xfrm>
      </p:grpSpPr>
      <p:sp>
        <p:nvSpPr>
          <p:cNvPr id="113" name="Image"/>
          <p:cNvSpPr>
            <a:spLocks noGrp="1"/>
          </p:cNvSpPr>
          <p:nvPr>
            <p:ph type="pic" idx="21"/>
          </p:nvPr>
        </p:nvSpPr>
        <p:spPr>
          <a:xfrm>
            <a:off x="-1" y="-1"/>
            <a:ext cx="24384001" cy="13716001"/>
          </a:xfrm>
          <a:prstGeom prst="rect">
            <a:avLst/>
          </a:prstGeom>
        </p:spPr>
        <p:txBody>
          <a:bodyPr lIns="91439" tIns="45719" rIns="91439" bIns="45719">
            <a:noAutofit/>
          </a:bodyPr>
          <a:lstStyle/>
          <a:p>
            <a:r>
              <a:rPr lang="nl-NL"/>
              <a:t>Klik op het pictogram als u een afbeelding wilt toevoegen</a:t>
            </a:r>
            <a:endParaRPr dirty="0"/>
          </a:p>
        </p:txBody>
      </p:sp>
      <p:sp>
        <p:nvSpPr>
          <p:cNvPr id="114" name="Copyright / beschrijving"/>
          <p:cNvSpPr txBox="1">
            <a:spLocks noGrp="1"/>
          </p:cNvSpPr>
          <p:nvPr>
            <p:ph type="body" sz="quarter" idx="22" hasCustomPrompt="1"/>
          </p:nvPr>
        </p:nvSpPr>
        <p:spPr>
          <a:xfrm>
            <a:off x="263651" y="13090881"/>
            <a:ext cx="3436901" cy="444501"/>
          </a:xfrm>
          <a:prstGeom prst="rect">
            <a:avLst/>
          </a:prstGeom>
        </p:spPr>
        <p:txBody>
          <a:bodyPr>
            <a:spAutoFit/>
          </a:bodyPr>
          <a:lstStyle>
            <a:lvl1pPr marL="0" indent="0">
              <a:lnSpc>
                <a:spcPct val="80000"/>
              </a:lnSpc>
              <a:buSzTx/>
              <a:buNone/>
              <a:defRPr sz="2400" spc="-48">
                <a:solidFill>
                  <a:srgbClr val="FFFFFF"/>
                </a:solidFill>
                <a:effectLst>
                  <a:outerShdw blurRad="88900" dist="25400" dir="2700000" rotWithShape="0">
                    <a:srgbClr val="000000"/>
                  </a:outerShdw>
                </a:effectLst>
              </a:defRPr>
            </a:lvl1pPr>
          </a:lstStyle>
          <a:p>
            <a:r>
              <a:rPr dirty="0"/>
              <a:t>Copyright / </a:t>
            </a:r>
            <a:r>
              <a:rPr dirty="0" err="1"/>
              <a:t>beschrijving</a:t>
            </a:r>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Staand beeld met tekstblok kleur">
    <p:bg>
      <p:bgPr>
        <a:solidFill>
          <a:srgbClr val="FF00D2"/>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97E215A-E46B-3F4B-B497-1DC51839575F}"/>
              </a:ext>
            </a:extLst>
          </p:cNvPr>
          <p:cNvSpPr>
            <a:spLocks noGrp="1"/>
          </p:cNvSpPr>
          <p:nvPr>
            <p:ph type="pic" sz="half" idx="21"/>
          </p:nvPr>
        </p:nvSpPr>
        <p:spPr>
          <a:xfrm>
            <a:off x="4498912" y="649522"/>
            <a:ext cx="9147243" cy="12196323"/>
          </a:xfrm>
          <a:custGeom>
            <a:avLst/>
            <a:gdLst>
              <a:gd name="connsiteX0" fmla="*/ 0 w 9147243"/>
              <a:gd name="connsiteY0" fmla="*/ 0 h 12196323"/>
              <a:gd name="connsiteX1" fmla="*/ 9147243 w 9147243"/>
              <a:gd name="connsiteY1" fmla="*/ 0 h 12196323"/>
              <a:gd name="connsiteX2" fmla="*/ 9147243 w 9147243"/>
              <a:gd name="connsiteY2" fmla="*/ 12196323 h 12196323"/>
              <a:gd name="connsiteX3" fmla="*/ 0 w 9147243"/>
              <a:gd name="connsiteY3" fmla="*/ 12196323 h 12196323"/>
              <a:gd name="connsiteX4" fmla="*/ 0 w 9147243"/>
              <a:gd name="connsiteY4" fmla="*/ 11396599 h 12196323"/>
              <a:gd name="connsiteX5" fmla="*/ 693891 w 9147243"/>
              <a:gd name="connsiteY5" fmla="*/ 12090489 h 12196323"/>
              <a:gd name="connsiteX6" fmla="*/ 1127948 w 9147243"/>
              <a:gd name="connsiteY6" fmla="*/ 11656433 h 12196323"/>
              <a:gd name="connsiteX7" fmla="*/ 0 w 9147243"/>
              <a:gd name="connsiteY7" fmla="*/ 10528485 h 12196323"/>
              <a:gd name="connsiteX8" fmla="*/ 0 w 9147243"/>
              <a:gd name="connsiteY8" fmla="*/ 10513683 h 12196323"/>
              <a:gd name="connsiteX9" fmla="*/ 1144005 w 9147243"/>
              <a:gd name="connsiteY9" fmla="*/ 9369678 h 12196323"/>
              <a:gd name="connsiteX10" fmla="*/ 696810 w 9147243"/>
              <a:gd name="connsiteY10" fmla="*/ 8922483 h 12196323"/>
              <a:gd name="connsiteX11" fmla="*/ 0 w 9147243"/>
              <a:gd name="connsiteY11" fmla="*/ 9619293 h 1219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7243" h="12196323">
                <a:moveTo>
                  <a:pt x="0" y="0"/>
                </a:moveTo>
                <a:lnTo>
                  <a:pt x="9147243" y="0"/>
                </a:lnTo>
                <a:lnTo>
                  <a:pt x="9147243" y="12196323"/>
                </a:lnTo>
                <a:lnTo>
                  <a:pt x="0" y="12196323"/>
                </a:lnTo>
                <a:lnTo>
                  <a:pt x="0" y="11396599"/>
                </a:lnTo>
                <a:lnTo>
                  <a:pt x="693891" y="12090489"/>
                </a:lnTo>
                <a:lnTo>
                  <a:pt x="1127948" y="11656433"/>
                </a:lnTo>
                <a:lnTo>
                  <a:pt x="0" y="10528485"/>
                </a:lnTo>
                <a:lnTo>
                  <a:pt x="0" y="10513683"/>
                </a:lnTo>
                <a:lnTo>
                  <a:pt x="1144005" y="9369678"/>
                </a:lnTo>
                <a:lnTo>
                  <a:pt x="696810" y="8922483"/>
                </a:lnTo>
                <a:lnTo>
                  <a:pt x="0" y="9619293"/>
                </a:lnTo>
                <a:close/>
              </a:path>
            </a:pathLst>
          </a:custGeom>
        </p:spPr>
        <p:txBody>
          <a:bodyPr wrap="square" lIns="91439" tIns="45719" rIns="91439" bIns="45719">
            <a:noAutofit/>
          </a:bodyPr>
          <a:lstStyle/>
          <a:p>
            <a:r>
              <a:rPr lang="nl-NL"/>
              <a:t>Klik op het pictogram als u een afbeelding wilt toevoegen</a:t>
            </a:r>
            <a:endParaRPr dirty="0"/>
          </a:p>
        </p:txBody>
      </p:sp>
      <p:sp>
        <p:nvSpPr>
          <p:cNvPr id="138" name="Rectangle"/>
          <p:cNvSpPr/>
          <p:nvPr/>
        </p:nvSpPr>
        <p:spPr>
          <a:xfrm>
            <a:off x="0" y="0"/>
            <a:ext cx="4064001" cy="13716001"/>
          </a:xfrm>
          <a:prstGeom prst="rect">
            <a:avLst/>
          </a:prstGeom>
          <a:solidFill>
            <a:srgbClr val="A82A21"/>
          </a:solidFill>
          <a:ln w="12700">
            <a:miter lim="400000"/>
          </a:ln>
        </p:spPr>
        <p:txBody>
          <a:bodyPr lIns="50800" tIns="50800" rIns="50800" bIns="50800" anchor="ctr"/>
          <a:lstStyle/>
          <a:p>
            <a:pPr defTabSz="825500">
              <a:defRPr sz="3200">
                <a:solidFill>
                  <a:srgbClr val="9B3529"/>
                </a:solidFill>
                <a:latin typeface="Helvetica Neue Medium"/>
                <a:ea typeface="Helvetica Neue Medium"/>
                <a:cs typeface="Helvetica Neue Medium"/>
                <a:sym typeface="Helvetica Neue Medium"/>
              </a:defRPr>
            </a:pPr>
            <a:endParaRPr/>
          </a:p>
        </p:txBody>
      </p:sp>
      <p:pic>
        <p:nvPicPr>
          <p:cNvPr id="139" name="Image" descr="Image"/>
          <p:cNvPicPr>
            <a:picLocks noChangeAspect="1"/>
          </p:cNvPicPr>
          <p:nvPr/>
        </p:nvPicPr>
        <p:blipFill>
          <a:blip r:embed="rId2"/>
          <a:stretch>
            <a:fillRect/>
          </a:stretch>
        </p:blipFill>
        <p:spPr>
          <a:xfrm>
            <a:off x="146050" y="13232815"/>
            <a:ext cx="3771900" cy="282354"/>
          </a:xfrm>
          <a:prstGeom prst="rect">
            <a:avLst/>
          </a:prstGeom>
          <a:ln w="12700">
            <a:miter lim="400000"/>
          </a:ln>
        </p:spPr>
      </p:pic>
      <p:sp>
        <p:nvSpPr>
          <p:cNvPr id="140" name="Lorem ipsum dolor sit amet, consectetur adipiscing elit. Nunc tempus ullamcorper sodales. Morbi ac elementum arcu, a gravida risus. Praesent sed vestibulum magna. Morbi semper massa et lobortis iaculis. Integer suscipit nibh porta quam pharetra convallis"/>
          <p:cNvSpPr txBox="1">
            <a:spLocks noGrp="1"/>
          </p:cNvSpPr>
          <p:nvPr>
            <p:ph type="body" sz="half" idx="22" hasCustomPrompt="1"/>
          </p:nvPr>
        </p:nvSpPr>
        <p:spPr>
          <a:xfrm>
            <a:off x="14586387" y="2683444"/>
            <a:ext cx="9147243" cy="10590656"/>
          </a:xfrm>
          <a:prstGeom prst="rect">
            <a:avLst/>
          </a:prstGeom>
        </p:spPr>
        <p:txBody>
          <a:bodyPr>
            <a:spAutoFit/>
          </a:bodyPr>
          <a:lstStyle>
            <a:lvl1pPr marL="0" indent="0">
              <a:buSzTx/>
              <a:buNone/>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Nunc tempus </a:t>
            </a:r>
            <a:r>
              <a:rPr dirty="0" err="1"/>
              <a:t>ullamcorper</a:t>
            </a:r>
            <a:r>
              <a:rPr dirty="0"/>
              <a:t> </a:t>
            </a:r>
            <a:r>
              <a:rPr dirty="0" err="1"/>
              <a:t>sodales</a:t>
            </a:r>
            <a:r>
              <a:rPr dirty="0"/>
              <a:t>. Morbi ac </a:t>
            </a:r>
            <a:r>
              <a:rPr dirty="0" err="1"/>
              <a:t>elementum</a:t>
            </a:r>
            <a:r>
              <a:rPr dirty="0"/>
              <a:t> </a:t>
            </a:r>
            <a:r>
              <a:rPr dirty="0" err="1"/>
              <a:t>arcu</a:t>
            </a:r>
            <a:r>
              <a:rPr dirty="0"/>
              <a:t>, a gravida </a:t>
            </a:r>
            <a:r>
              <a:rPr dirty="0" err="1"/>
              <a:t>risus</a:t>
            </a:r>
            <a:r>
              <a:rPr dirty="0"/>
              <a:t>. </a:t>
            </a:r>
            <a:r>
              <a:rPr dirty="0" err="1"/>
              <a:t>Praesent</a:t>
            </a:r>
            <a:r>
              <a:rPr dirty="0"/>
              <a:t> sed vestibulum magna. Morbi semper </a:t>
            </a:r>
            <a:r>
              <a:rPr dirty="0" err="1"/>
              <a:t>massa</a:t>
            </a:r>
            <a:r>
              <a:rPr dirty="0"/>
              <a:t> et </a:t>
            </a:r>
            <a:r>
              <a:rPr dirty="0" err="1"/>
              <a:t>lobortis</a:t>
            </a:r>
            <a:r>
              <a:rPr dirty="0"/>
              <a:t> </a:t>
            </a:r>
            <a:r>
              <a:rPr dirty="0" err="1"/>
              <a:t>iaculis</a:t>
            </a:r>
            <a:r>
              <a:rPr dirty="0"/>
              <a:t>. Integer </a:t>
            </a:r>
            <a:r>
              <a:rPr dirty="0" err="1"/>
              <a:t>suscipit</a:t>
            </a:r>
            <a:r>
              <a:rPr dirty="0"/>
              <a:t> </a:t>
            </a:r>
            <a:r>
              <a:rPr dirty="0" err="1"/>
              <a:t>nibh</a:t>
            </a:r>
            <a:r>
              <a:rPr dirty="0"/>
              <a:t> porta </a:t>
            </a:r>
            <a:r>
              <a:rPr dirty="0" err="1"/>
              <a:t>quam</a:t>
            </a:r>
            <a:r>
              <a:rPr dirty="0"/>
              <a:t> pharetra convallis. </a:t>
            </a:r>
            <a:r>
              <a:rPr dirty="0" err="1"/>
              <a:t>Pellentesque</a:t>
            </a:r>
            <a:r>
              <a:rPr dirty="0"/>
              <a:t> </a:t>
            </a:r>
            <a:r>
              <a:rPr dirty="0" err="1"/>
              <a:t>ornare</a:t>
            </a:r>
            <a:r>
              <a:rPr dirty="0"/>
              <a:t> dolor in </a:t>
            </a:r>
            <a:r>
              <a:rPr dirty="0" err="1"/>
              <a:t>mollis</a:t>
            </a:r>
            <a:r>
              <a:rPr dirty="0"/>
              <a:t> </a:t>
            </a:r>
            <a:r>
              <a:rPr dirty="0" err="1"/>
              <a:t>rutrum</a:t>
            </a:r>
            <a:r>
              <a:rPr dirty="0"/>
              <a:t>. </a:t>
            </a:r>
            <a:r>
              <a:rPr dirty="0" err="1"/>
              <a:t>Aliquam</a:t>
            </a:r>
            <a:r>
              <a:rPr dirty="0"/>
              <a:t> gravida </a:t>
            </a:r>
            <a:r>
              <a:rPr dirty="0" err="1"/>
              <a:t>volutpat</a:t>
            </a:r>
            <a:r>
              <a:rPr dirty="0"/>
              <a:t> </a:t>
            </a:r>
            <a:r>
              <a:rPr dirty="0" err="1"/>
              <a:t>elit</a:t>
            </a:r>
            <a:r>
              <a:rPr dirty="0"/>
              <a:t> </a:t>
            </a:r>
            <a:r>
              <a:rPr dirty="0" err="1"/>
              <a:t>ut</a:t>
            </a:r>
            <a:r>
              <a:rPr dirty="0"/>
              <a:t> tempus. Nam non </a:t>
            </a:r>
            <a:r>
              <a:rPr dirty="0" err="1"/>
              <a:t>urna</a:t>
            </a:r>
            <a:r>
              <a:rPr dirty="0"/>
              <a:t> at libero dictum </a:t>
            </a:r>
            <a:r>
              <a:rPr dirty="0" err="1"/>
              <a:t>tincidunt</a:t>
            </a:r>
            <a:r>
              <a:rPr dirty="0"/>
              <a:t> a et ipsum. </a:t>
            </a:r>
          </a:p>
        </p:txBody>
      </p:sp>
      <p:sp>
        <p:nvSpPr>
          <p:cNvPr id="141" name="Foto-omschrijving"/>
          <p:cNvSpPr txBox="1">
            <a:spLocks noGrp="1"/>
          </p:cNvSpPr>
          <p:nvPr>
            <p:ph type="body" sz="quarter" idx="23" hasCustomPrompt="1"/>
          </p:nvPr>
        </p:nvSpPr>
        <p:spPr>
          <a:xfrm>
            <a:off x="485071" y="636399"/>
            <a:ext cx="3436901" cy="444501"/>
          </a:xfrm>
          <a:prstGeom prst="rect">
            <a:avLst/>
          </a:prstGeom>
        </p:spPr>
        <p:txBody>
          <a:bodyPr>
            <a:spAutoFit/>
          </a:bodyPr>
          <a:lstStyle>
            <a:lvl1pPr marL="0" indent="0">
              <a:buSzTx/>
              <a:buNone/>
              <a:defRPr sz="2400" spc="-48"/>
            </a:lvl1pPr>
          </a:lstStyle>
          <a:p>
            <a:r>
              <a:t>Foto-omschrijving</a:t>
            </a:r>
          </a:p>
        </p:txBody>
      </p:sp>
      <p:sp>
        <p:nvSpPr>
          <p:cNvPr id="142" name="Titel"/>
          <p:cNvSpPr txBox="1">
            <a:spLocks noGrp="1"/>
          </p:cNvSpPr>
          <p:nvPr>
            <p:ph type="body" sz="quarter" idx="24" hasCustomPrompt="1"/>
          </p:nvPr>
        </p:nvSpPr>
        <p:spPr>
          <a:xfrm>
            <a:off x="14586387" y="918098"/>
            <a:ext cx="9246767" cy="1080296"/>
          </a:xfrm>
          <a:prstGeom prst="rect">
            <a:avLst/>
          </a:prstGeom>
        </p:spPr>
        <p:txBody>
          <a:bodyPr>
            <a:spAutoFit/>
          </a:bodyPr>
          <a:lstStyle>
            <a:lvl1pPr marL="0" indent="0">
              <a:lnSpc>
                <a:spcPct val="80000"/>
              </a:lnSpc>
              <a:buSzTx/>
              <a:buNone/>
              <a:defRPr sz="8000" spc="-500" baseline="0">
                <a:latin typeface="Messina Serif Light"/>
                <a:ea typeface="Messina Serif Light"/>
                <a:cs typeface="Messina Serif Light"/>
                <a:sym typeface="Messina Serif Light"/>
              </a:defRPr>
            </a:lvl1pPr>
          </a:lstStyle>
          <a:p>
            <a:r>
              <a:rPr dirty="0" err="1"/>
              <a:t>Titel</a:t>
            </a:r>
            <a:endParaRPr dirty="0"/>
          </a:p>
        </p:txBody>
      </p:sp>
      <p:sp>
        <p:nvSpPr>
          <p:cNvPr id="143" name="Titel presentatie"/>
          <p:cNvSpPr txBox="1">
            <a:spLocks noGrp="1"/>
          </p:cNvSpPr>
          <p:nvPr>
            <p:ph type="body" sz="quarter" idx="25" hasCustomPrompt="1"/>
          </p:nvPr>
        </p:nvSpPr>
        <p:spPr>
          <a:xfrm>
            <a:off x="4781322" y="13107291"/>
            <a:ext cx="16004031" cy="533401"/>
          </a:xfrm>
          <a:prstGeom prst="rect">
            <a:avLst/>
          </a:prstGeom>
        </p:spPr>
        <p:txBody>
          <a:bodyPr anchor="ctr">
            <a:spAutoFit/>
          </a:bodyPr>
          <a:lstStyle>
            <a:lvl1pPr marL="0" indent="0">
              <a:lnSpc>
                <a:spcPct val="80000"/>
              </a:lnSpc>
              <a:buSzTx/>
              <a:buNone/>
              <a:defRPr sz="2800" spc="-56">
                <a:latin typeface="Messina Serif Regular"/>
                <a:ea typeface="Messina Serif Regular"/>
                <a:cs typeface="Messina Serif Regular"/>
                <a:sym typeface="Messina Serif Regular"/>
              </a:defRPr>
            </a:lvl1pPr>
          </a:lstStyle>
          <a:p>
            <a:r>
              <a:t>Titel presentatie</a:t>
            </a:r>
          </a:p>
        </p:txBody>
      </p:sp>
      <p:pic>
        <p:nvPicPr>
          <p:cNvPr id="144" name="Image" descr="Image"/>
          <p:cNvPicPr>
            <a:picLocks noChangeAspect="1"/>
          </p:cNvPicPr>
          <p:nvPr/>
        </p:nvPicPr>
        <p:blipFill>
          <a:blip r:embed="rId3"/>
          <a:stretch>
            <a:fillRect/>
          </a:stretch>
        </p:blipFill>
        <p:spPr>
          <a:xfrm>
            <a:off x="2470271" y="9572985"/>
            <a:ext cx="3175001" cy="3175001"/>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Quote zwart-wit">
    <p:bg>
      <p:bgPr>
        <a:solidFill>
          <a:srgbClr val="000000"/>
        </a:solidFill>
        <a:effectLst/>
      </p:bgPr>
    </p:bg>
    <p:spTree>
      <p:nvGrpSpPr>
        <p:cNvPr id="1" name=""/>
        <p:cNvGrpSpPr/>
        <p:nvPr/>
      </p:nvGrpSpPr>
      <p:grpSpPr>
        <a:xfrm>
          <a:off x="0" y="0"/>
          <a:ext cx="0" cy="0"/>
          <a:chOff x="0" y="0"/>
          <a:chExt cx="0" cy="0"/>
        </a:xfrm>
      </p:grpSpPr>
      <p:sp>
        <p:nvSpPr>
          <p:cNvPr id="152" name="Rectangle"/>
          <p:cNvSpPr/>
          <p:nvPr/>
        </p:nvSpPr>
        <p:spPr>
          <a:xfrm>
            <a:off x="0" y="0"/>
            <a:ext cx="4064001" cy="1371600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53" name="Image" descr="Image"/>
          <p:cNvPicPr>
            <a:picLocks noChangeAspect="1"/>
          </p:cNvPicPr>
          <p:nvPr/>
        </p:nvPicPr>
        <p:blipFill>
          <a:blip r:embed="rId2"/>
          <a:stretch>
            <a:fillRect/>
          </a:stretch>
        </p:blipFill>
        <p:spPr>
          <a:xfrm>
            <a:off x="2470271" y="9572984"/>
            <a:ext cx="3175001" cy="3175001"/>
          </a:xfrm>
          <a:prstGeom prst="rect">
            <a:avLst/>
          </a:prstGeom>
          <a:ln w="12700">
            <a:miter lim="400000"/>
          </a:ln>
        </p:spPr>
      </p:pic>
      <p:sp>
        <p:nvSpPr>
          <p:cNvPr id="154" name="Lorem ipsum dolor sit amet, consectetur adipiscing elit. Nunc tempus ullamcorper sodales."/>
          <p:cNvSpPr txBox="1">
            <a:spLocks noGrp="1"/>
          </p:cNvSpPr>
          <p:nvPr>
            <p:ph type="body" sz="quarter" idx="21" hasCustomPrompt="1"/>
          </p:nvPr>
        </p:nvSpPr>
        <p:spPr>
          <a:xfrm>
            <a:off x="6661587" y="2492944"/>
            <a:ext cx="15600893" cy="3799841"/>
          </a:xfrm>
          <a:prstGeom prst="rect">
            <a:avLst/>
          </a:prstGeom>
        </p:spPr>
        <p:txBody>
          <a:bodyPr anchor="b">
            <a:spAutoFit/>
          </a:bodyPr>
          <a:lstStyle>
            <a:lvl1pPr marL="0" indent="0">
              <a:buSzTx/>
              <a:buNone/>
              <a:defRPr sz="7600" i="1" spc="-152">
                <a:solidFill>
                  <a:srgbClr val="FFFFFF"/>
                </a:solidFill>
                <a:latin typeface="Messina Serif Light"/>
                <a:ea typeface="Messina Serif Light"/>
                <a:cs typeface="Messina Serif Light"/>
                <a:sym typeface="Messina Serif Light"/>
              </a:defRPr>
            </a:lvl1pPr>
          </a:lstStyle>
          <a:p>
            <a:r>
              <a:t>Lorem ipsum dolor sit amet, consectetur adipiscing elit. Nunc tempus ullamcorper sodales.</a:t>
            </a:r>
          </a:p>
        </p:txBody>
      </p:sp>
      <p:sp>
        <p:nvSpPr>
          <p:cNvPr id="155" name="Afzender"/>
          <p:cNvSpPr txBox="1">
            <a:spLocks noGrp="1"/>
          </p:cNvSpPr>
          <p:nvPr>
            <p:ph type="body" sz="quarter" idx="22" hasCustomPrompt="1"/>
          </p:nvPr>
        </p:nvSpPr>
        <p:spPr>
          <a:xfrm>
            <a:off x="6661587" y="6366398"/>
            <a:ext cx="9246767" cy="685801"/>
          </a:xfrm>
          <a:prstGeom prst="rect">
            <a:avLst/>
          </a:prstGeom>
        </p:spPr>
        <p:txBody>
          <a:bodyPr>
            <a:spAutoFit/>
          </a:bodyPr>
          <a:lstStyle>
            <a:lvl1pPr marL="533400" indent="-533400">
              <a:lnSpc>
                <a:spcPct val="80000"/>
              </a:lnSpc>
              <a:buChar char="-"/>
              <a:defRPr sz="4200" spc="-84">
                <a:solidFill>
                  <a:srgbClr val="FFFFFF"/>
                </a:solidFill>
                <a:latin typeface="+mn-lt"/>
                <a:ea typeface="+mn-ea"/>
                <a:cs typeface="+mn-cs"/>
                <a:sym typeface="Matter Bold"/>
              </a:defRPr>
            </a:lvl1pPr>
          </a:lstStyle>
          <a:p>
            <a:r>
              <a:t>Titel</a:t>
            </a:r>
          </a:p>
        </p:txBody>
      </p:sp>
      <p:sp>
        <p:nvSpPr>
          <p:cNvPr id="156" name="Titel presentatie"/>
          <p:cNvSpPr txBox="1">
            <a:spLocks noGrp="1"/>
          </p:cNvSpPr>
          <p:nvPr>
            <p:ph type="body" sz="quarter" idx="23" hasCustomPrompt="1"/>
          </p:nvPr>
        </p:nvSpPr>
        <p:spPr>
          <a:xfrm>
            <a:off x="4781322" y="13154925"/>
            <a:ext cx="16004031" cy="438133"/>
          </a:xfrm>
          <a:prstGeom prst="rect">
            <a:avLst/>
          </a:prstGeom>
        </p:spPr>
        <p:txBody>
          <a:bodyPr anchor="ctr">
            <a:spAutoFit/>
          </a:bodyPr>
          <a:lstStyle>
            <a:lvl1pPr marL="0" indent="0">
              <a:lnSpc>
                <a:spcPct val="80000"/>
              </a:lnSpc>
              <a:buSzTx/>
              <a:buNone/>
              <a:defRPr sz="2800" spc="-56">
                <a:solidFill>
                  <a:srgbClr val="FFFFFF"/>
                </a:solidFill>
                <a:latin typeface="Messina Serif Regular"/>
                <a:ea typeface="Messina Serif Regular"/>
                <a:cs typeface="Messina Serif Regular"/>
                <a:sym typeface="Messina Serif Regular"/>
              </a:defRPr>
            </a:lvl1pPr>
          </a:lstStyle>
          <a:p>
            <a:r>
              <a:rPr dirty="0" err="1"/>
              <a:t>Titel</a:t>
            </a:r>
            <a:r>
              <a:rPr dirty="0"/>
              <a:t> </a:t>
            </a:r>
            <a:r>
              <a:rPr dirty="0" err="1"/>
              <a:t>presentatie</a:t>
            </a:r>
            <a:endParaRPr dirty="0"/>
          </a:p>
        </p:txBody>
      </p:sp>
      <p:pic>
        <p:nvPicPr>
          <p:cNvPr id="157" name="Image" descr="Image"/>
          <p:cNvPicPr>
            <a:picLocks noChangeAspect="1"/>
          </p:cNvPicPr>
          <p:nvPr/>
        </p:nvPicPr>
        <p:blipFill>
          <a:blip r:embed="rId3"/>
          <a:stretch>
            <a:fillRect/>
          </a:stretch>
        </p:blipFill>
        <p:spPr>
          <a:xfrm>
            <a:off x="146050" y="13232815"/>
            <a:ext cx="3771900" cy="282354"/>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kleur">
    <p:bg>
      <p:bgPr>
        <a:solidFill>
          <a:srgbClr val="FF00D2"/>
        </a:solidFill>
        <a:effectLst/>
      </p:bgPr>
    </p:bg>
    <p:spTree>
      <p:nvGrpSpPr>
        <p:cNvPr id="1" name=""/>
        <p:cNvGrpSpPr/>
        <p:nvPr/>
      </p:nvGrpSpPr>
      <p:grpSpPr>
        <a:xfrm>
          <a:off x="0" y="0"/>
          <a:ext cx="0" cy="0"/>
          <a:chOff x="0" y="0"/>
          <a:chExt cx="0" cy="0"/>
        </a:xfrm>
      </p:grpSpPr>
      <p:sp>
        <p:nvSpPr>
          <p:cNvPr id="165" name="Rectangle"/>
          <p:cNvSpPr/>
          <p:nvPr/>
        </p:nvSpPr>
        <p:spPr>
          <a:xfrm>
            <a:off x="0" y="0"/>
            <a:ext cx="4064001" cy="13716001"/>
          </a:xfrm>
          <a:prstGeom prst="rect">
            <a:avLst/>
          </a:prstGeom>
          <a:solidFill>
            <a:srgbClr val="A82A21"/>
          </a:solidFill>
          <a:ln w="12700">
            <a:miter lim="400000"/>
          </a:ln>
        </p:spPr>
        <p:txBody>
          <a:bodyPr lIns="50800" tIns="50800" rIns="50800" bIns="50800" anchor="ctr"/>
          <a:lstStyle/>
          <a:p>
            <a:pPr defTabSz="825500">
              <a:defRPr sz="3200">
                <a:solidFill>
                  <a:srgbClr val="9B3529"/>
                </a:solidFill>
                <a:latin typeface="Helvetica Neue Medium"/>
                <a:ea typeface="Helvetica Neue Medium"/>
                <a:cs typeface="Helvetica Neue Medium"/>
                <a:sym typeface="Helvetica Neue Medium"/>
              </a:defRPr>
            </a:pPr>
            <a:endParaRPr/>
          </a:p>
        </p:txBody>
      </p:sp>
      <p:pic>
        <p:nvPicPr>
          <p:cNvPr id="166" name="Image" descr="Image"/>
          <p:cNvPicPr>
            <a:picLocks noChangeAspect="1"/>
          </p:cNvPicPr>
          <p:nvPr/>
        </p:nvPicPr>
        <p:blipFill>
          <a:blip r:embed="rId2"/>
          <a:stretch>
            <a:fillRect/>
          </a:stretch>
        </p:blipFill>
        <p:spPr>
          <a:xfrm>
            <a:off x="146050" y="13232815"/>
            <a:ext cx="3771900" cy="282354"/>
          </a:xfrm>
          <a:prstGeom prst="rect">
            <a:avLst/>
          </a:prstGeom>
          <a:ln w="12700">
            <a:miter lim="400000"/>
          </a:ln>
        </p:spPr>
      </p:pic>
      <p:sp>
        <p:nvSpPr>
          <p:cNvPr id="167" name="Lorem ipsum dolor sit amet, consectetur adipiscing elit. Nunc tempus ullamcorper sodales."/>
          <p:cNvSpPr txBox="1">
            <a:spLocks noGrp="1"/>
          </p:cNvSpPr>
          <p:nvPr>
            <p:ph type="body" sz="quarter" idx="21" hasCustomPrompt="1"/>
          </p:nvPr>
        </p:nvSpPr>
        <p:spPr>
          <a:xfrm>
            <a:off x="6661587" y="2492944"/>
            <a:ext cx="15600893" cy="3799841"/>
          </a:xfrm>
          <a:prstGeom prst="rect">
            <a:avLst/>
          </a:prstGeom>
        </p:spPr>
        <p:txBody>
          <a:bodyPr anchor="b">
            <a:spAutoFit/>
          </a:bodyPr>
          <a:lstStyle>
            <a:lvl1pPr marL="0" indent="0">
              <a:buSzTx/>
              <a:buNone/>
              <a:defRPr sz="7600" i="1" spc="-152">
                <a:latin typeface="Messina Serif Light"/>
                <a:ea typeface="Messina Serif Light"/>
                <a:cs typeface="Messina Serif Light"/>
                <a:sym typeface="Messina Serif Light"/>
              </a:defRPr>
            </a:lvl1pPr>
          </a:lstStyle>
          <a:p>
            <a:r>
              <a:t>Lorem ipsum dolor sit amet, consectetur adipiscing elit. Nunc tempus ullamcorper sodales.</a:t>
            </a:r>
          </a:p>
        </p:txBody>
      </p:sp>
      <p:sp>
        <p:nvSpPr>
          <p:cNvPr id="168" name="Afzender"/>
          <p:cNvSpPr txBox="1">
            <a:spLocks noGrp="1"/>
          </p:cNvSpPr>
          <p:nvPr>
            <p:ph type="body" sz="quarter" idx="22" hasCustomPrompt="1"/>
          </p:nvPr>
        </p:nvSpPr>
        <p:spPr>
          <a:xfrm>
            <a:off x="6661587" y="6366398"/>
            <a:ext cx="9246767" cy="685801"/>
          </a:xfrm>
          <a:prstGeom prst="rect">
            <a:avLst/>
          </a:prstGeom>
        </p:spPr>
        <p:txBody>
          <a:bodyPr>
            <a:spAutoFit/>
          </a:bodyPr>
          <a:lstStyle>
            <a:lvl1pPr marL="533400" indent="-533400">
              <a:lnSpc>
                <a:spcPct val="80000"/>
              </a:lnSpc>
              <a:buChar char="-"/>
              <a:defRPr sz="4200" spc="-84">
                <a:latin typeface="+mn-lt"/>
                <a:ea typeface="+mn-ea"/>
                <a:cs typeface="+mn-cs"/>
                <a:sym typeface="Matter Bold"/>
              </a:defRPr>
            </a:lvl1pPr>
          </a:lstStyle>
          <a:p>
            <a:r>
              <a:t>Titel</a:t>
            </a:r>
          </a:p>
        </p:txBody>
      </p:sp>
      <p:sp>
        <p:nvSpPr>
          <p:cNvPr id="169" name="Titel presentatie"/>
          <p:cNvSpPr txBox="1">
            <a:spLocks noGrp="1"/>
          </p:cNvSpPr>
          <p:nvPr>
            <p:ph type="body" sz="quarter" idx="23" hasCustomPrompt="1"/>
          </p:nvPr>
        </p:nvSpPr>
        <p:spPr>
          <a:xfrm>
            <a:off x="4781322" y="13107291"/>
            <a:ext cx="16004031" cy="533401"/>
          </a:xfrm>
          <a:prstGeom prst="rect">
            <a:avLst/>
          </a:prstGeom>
        </p:spPr>
        <p:txBody>
          <a:bodyPr anchor="ctr">
            <a:spAutoFit/>
          </a:bodyPr>
          <a:lstStyle>
            <a:lvl1pPr marL="0" indent="0">
              <a:lnSpc>
                <a:spcPct val="80000"/>
              </a:lnSpc>
              <a:buSzTx/>
              <a:buNone/>
              <a:defRPr sz="2800" spc="-56">
                <a:latin typeface="Messina Serif Regular"/>
                <a:ea typeface="Messina Serif Regular"/>
                <a:cs typeface="Messina Serif Regular"/>
                <a:sym typeface="Messina Serif Regular"/>
              </a:defRPr>
            </a:lvl1pPr>
          </a:lstStyle>
          <a:p>
            <a:r>
              <a:t>Titel presentatie</a:t>
            </a:r>
          </a:p>
        </p:txBody>
      </p:sp>
      <p:pic>
        <p:nvPicPr>
          <p:cNvPr id="170" name="Image" descr="Image"/>
          <p:cNvPicPr>
            <a:picLocks noChangeAspect="1"/>
          </p:cNvPicPr>
          <p:nvPr/>
        </p:nvPicPr>
        <p:blipFill>
          <a:blip r:embed="rId3"/>
          <a:stretch>
            <a:fillRect/>
          </a:stretch>
        </p:blipFill>
        <p:spPr>
          <a:xfrm>
            <a:off x="2470271" y="9572985"/>
            <a:ext cx="3175001" cy="317500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1400"/>
        </a:solidFill>
        <a:effectLst/>
      </p:bgPr>
    </p:bg>
    <p:spTree>
      <p:nvGrpSpPr>
        <p:cNvPr id="1" name=""/>
        <p:cNvGrpSpPr/>
        <p:nvPr/>
      </p:nvGrpSpPr>
      <p:grpSpPr>
        <a:xfrm>
          <a:off x="0" y="0"/>
          <a:ext cx="0" cy="0"/>
          <a:chOff x="0" y="0"/>
          <a:chExt cx="0" cy="0"/>
        </a:xfrm>
      </p:grpSpPr>
      <p:pic>
        <p:nvPicPr>
          <p:cNvPr id="3" name="Image" descr="Image"/>
          <p:cNvPicPr>
            <a:picLocks noChangeAspect="1"/>
          </p:cNvPicPr>
          <p:nvPr userDrawn="1"/>
        </p:nvPicPr>
        <p:blipFill>
          <a:blip r:embed="rId15"/>
          <a:stretch>
            <a:fillRect/>
          </a:stretch>
        </p:blipFill>
        <p:spPr>
          <a:xfrm>
            <a:off x="857250" y="11036300"/>
            <a:ext cx="22669500" cy="183515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7" r:id="rId6"/>
    <p:sldLayoutId id="2147483659" r:id="rId7"/>
    <p:sldLayoutId id="2147483660" r:id="rId8"/>
    <p:sldLayoutId id="2147483661" r:id="rId9"/>
    <p:sldLayoutId id="2147483662" r:id="rId10"/>
    <p:sldLayoutId id="2147483663" r:id="rId11"/>
    <p:sldLayoutId id="2147483664" r:id="rId12"/>
    <p:sldLayoutId id="2147483665" r:id="rId13"/>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1pPr>
      <a:lvl2pPr marL="0" marR="0" indent="4572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2pPr>
      <a:lvl3pPr marL="0" marR="0" indent="9144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3pPr>
      <a:lvl4pPr marL="0" marR="0" indent="13716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4pPr>
      <a:lvl5pPr marL="0" marR="0" indent="18288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5pPr>
      <a:lvl6pPr marL="0" marR="0" indent="22860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6pPr>
      <a:lvl7pPr marL="0" marR="0" indent="27432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7pPr>
      <a:lvl8pPr marL="0" marR="0" indent="32004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8pPr>
      <a:lvl9pPr marL="0" marR="0" indent="3657600" algn="l" defTabSz="2438338" rtl="0" eaLnBrk="1" latinLnBrk="0" hangingPunct="1">
        <a:lnSpc>
          <a:spcPct val="80000"/>
        </a:lnSpc>
        <a:spcBef>
          <a:spcPts val="0"/>
        </a:spcBef>
        <a:spcAft>
          <a:spcPts val="0"/>
        </a:spcAft>
        <a:buClrTx/>
        <a:buSzTx/>
        <a:buFontTx/>
        <a:buNone/>
        <a:tabLst/>
        <a:defRPr sz="8000" b="0" i="0" u="none" strike="noStrike" cap="none" spc="-159" baseline="0">
          <a:solidFill>
            <a:srgbClr val="000000"/>
          </a:solidFill>
          <a:uFillTx/>
          <a:latin typeface="Messina Serif Light"/>
          <a:ea typeface="Messina Serif Light"/>
          <a:cs typeface="Messina Serif Light"/>
          <a:sym typeface="Messina Serif Light"/>
        </a:defRPr>
      </a:lvl9pPr>
    </p:titleStyle>
    <p:bodyStyle>
      <a:lvl1pPr marL="609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mailto:g.yalciner@amsterdammuseum.n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 descr="Image"/>
          <p:cNvPicPr>
            <a:picLocks noChangeAspect="1"/>
          </p:cNvPicPr>
          <p:nvPr/>
        </p:nvPicPr>
        <p:blipFill>
          <a:blip r:embed="rId2"/>
          <a:stretch>
            <a:fillRect/>
          </a:stretch>
        </p:blipFill>
        <p:spPr>
          <a:xfrm>
            <a:off x="857250" y="11036300"/>
            <a:ext cx="22669500" cy="1835150"/>
          </a:xfrm>
          <a:prstGeom prst="rect">
            <a:avLst/>
          </a:prstGeom>
          <a:ln w="12700">
            <a:miter lim="400000"/>
          </a:ln>
        </p:spPr>
      </p:pic>
      <p:sp>
        <p:nvSpPr>
          <p:cNvPr id="231" name="De titel van je presentatie"/>
          <p:cNvSpPr txBox="1">
            <a:spLocks noGrp="1"/>
          </p:cNvSpPr>
          <p:nvPr>
            <p:ph type="body" sz="quarter" idx="21"/>
          </p:nvPr>
        </p:nvSpPr>
        <p:spPr>
          <a:xfrm>
            <a:off x="3060433" y="8453355"/>
            <a:ext cx="16004030" cy="6980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nl-NL" dirty="0"/>
              <a:t>Oktober 2022</a:t>
            </a:r>
          </a:p>
        </p:txBody>
      </p:sp>
      <p:sp>
        <p:nvSpPr>
          <p:cNvPr id="232" name="Versie / datum"/>
          <p:cNvSpPr txBox="1">
            <a:spLocks noGrp="1"/>
          </p:cNvSpPr>
          <p:nvPr>
            <p:ph type="body" sz="quarter" idx="22"/>
          </p:nvPr>
        </p:nvSpPr>
        <p:spPr>
          <a:xfrm>
            <a:off x="857249" y="3633174"/>
            <a:ext cx="22669501" cy="4561249"/>
          </a:xfrm>
          <a:prstGeom prst="rect">
            <a:avLst/>
          </a:prstGeom>
        </p:spPr>
        <p:txBody>
          <a:bodyPr/>
          <a:lstStyle/>
          <a:p>
            <a:r>
              <a:rPr lang="nl-NL" dirty="0" err="1"/>
              <a:t>Collecting</a:t>
            </a:r>
            <a:r>
              <a:rPr lang="nl-NL" dirty="0"/>
              <a:t> </a:t>
            </a:r>
            <a:r>
              <a:rPr lang="nl-NL" dirty="0" err="1"/>
              <a:t>the</a:t>
            </a:r>
            <a:r>
              <a:rPr lang="nl-NL" dirty="0"/>
              <a:t> City </a:t>
            </a:r>
          </a:p>
          <a:p>
            <a:r>
              <a:rPr lang="nl-NL" dirty="0"/>
              <a:t>Inspirerende Samenwerkingen </a:t>
            </a:r>
          </a:p>
          <a:p>
            <a:r>
              <a:rPr lang="nl-NL" dirty="0"/>
              <a:t>in co-creatie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7901DA1D-A56B-4711-A6A6-CA61DAA69615}"/>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14906" b="14906"/>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6437207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p:cNvGrpSpPr/>
          <p:nvPr/>
        </p:nvGrpSpPr>
        <p:grpSpPr>
          <a:xfrm>
            <a:off x="5575827" y="241826"/>
            <a:ext cx="13359347" cy="13359347"/>
            <a:chOff x="0" y="0"/>
            <a:chExt cx="13359345" cy="13359345"/>
          </a:xfrm>
        </p:grpSpPr>
        <p:sp>
          <p:nvSpPr>
            <p:cNvPr id="257"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9" name="Rectangle"/>
            <p:cNvSpPr/>
            <p:nvPr/>
          </p:nvSpPr>
          <p:spPr>
            <a:xfrm rot="13500000">
              <a:off x="2801155" y="5360759"/>
              <a:ext cx="1568363" cy="8572501"/>
            </a:xfrm>
            <a:prstGeom prst="rect">
              <a:avLst/>
            </a:prstGeom>
            <a:solidFill>
              <a:srgbClr val="EA382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0" name="Rectangle"/>
            <p:cNvSpPr/>
            <p:nvPr/>
          </p:nvSpPr>
          <p:spPr>
            <a:xfrm rot="13500000">
              <a:off x="8862828" y="-700914"/>
              <a:ext cx="1568363" cy="8572501"/>
            </a:xfrm>
            <a:prstGeom prst="rect">
              <a:avLst/>
            </a:prstGeom>
            <a:solidFill>
              <a:srgbClr val="9B3529"/>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a:p>
          </p:txBody>
        </p:sp>
      </p:grpSp>
      <p:sp>
        <p:nvSpPr>
          <p:cNvPr id="262" name="Benadruk…"/>
          <p:cNvSpPr txBox="1">
            <a:spLocks noGrp="1"/>
          </p:cNvSpPr>
          <p:nvPr>
            <p:ph type="body" idx="21"/>
          </p:nvPr>
        </p:nvSpPr>
        <p:spPr>
          <a:xfrm>
            <a:off x="857249" y="2410528"/>
            <a:ext cx="22669501" cy="80145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nl-NL" dirty="0"/>
              <a:t>Jacob Geel Museum</a:t>
            </a:r>
          </a:p>
          <a:p>
            <a:r>
              <a:rPr lang="nl-NL" dirty="0"/>
              <a:t>2020-2021</a:t>
            </a:r>
            <a:endParaRPr dirty="0"/>
          </a:p>
        </p:txBody>
      </p:sp>
      <p:sp>
        <p:nvSpPr>
          <p:cNvPr id="263" name="Text"/>
          <p:cNvSpPr txBox="1">
            <a:spLocks noGrp="1"/>
          </p:cNvSpPr>
          <p:nvPr>
            <p:ph type="body" idx="22"/>
          </p:nvPr>
        </p:nvSpPr>
        <p:spPr>
          <a:xfrm>
            <a:off x="4189985" y="12623699"/>
            <a:ext cx="16004030" cy="698012"/>
          </a:xfrm>
          <a:prstGeom prst="rect">
            <a:avLst/>
          </a:prstGeom>
        </p:spPr>
        <p:txBody>
          <a:bodyPr/>
          <a:lstStyle/>
          <a:p>
            <a:pPr marL="0" indent="0" algn="ctr">
              <a:lnSpc>
                <a:spcPct val="80000"/>
              </a:lnSpc>
              <a:buSzTx/>
              <a:buNone/>
              <a:defRPr>
                <a:latin typeface="+mn-lt"/>
                <a:ea typeface="+mn-ea"/>
                <a:cs typeface="+mn-cs"/>
                <a:sym typeface="Matter Bold"/>
              </a:defRPr>
            </a:pPr>
            <a:r>
              <a:rPr lang="nl-NL" dirty="0" err="1"/>
              <a:t>Ism</a:t>
            </a:r>
            <a:r>
              <a:rPr lang="nl-NL" dirty="0"/>
              <a:t> Buurtbewoners en kunstenaars</a:t>
            </a:r>
            <a:endParaRPr dirty="0"/>
          </a:p>
        </p:txBody>
      </p:sp>
    </p:spTree>
    <p:extLst>
      <p:ext uri="{BB962C8B-B14F-4D97-AF65-F5344CB8AC3E}">
        <p14:creationId xmlns:p14="http://schemas.microsoft.com/office/powerpoint/2010/main" val="23147290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ebouw, buiten, baksteen&#10;&#10;Automatisch gegenereerde beschrijving">
            <a:extLst>
              <a:ext uri="{FF2B5EF4-FFF2-40B4-BE49-F238E27FC236}">
                <a16:creationId xmlns:a16="http://schemas.microsoft.com/office/drawing/2014/main" id="{CB2C8A76-5A12-417E-85FD-4364B8DDA1A9}"/>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12235741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 persoon&#10;&#10;Automatisch gegenereerde beschrijving">
            <a:extLst>
              <a:ext uri="{FF2B5EF4-FFF2-40B4-BE49-F238E27FC236}">
                <a16:creationId xmlns:a16="http://schemas.microsoft.com/office/drawing/2014/main" id="{053A30A6-E675-4523-8589-592D0AF92748}"/>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7855" b="7855"/>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9208858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vloer, binnen, staand&#10;&#10;Automatisch gegenereerde beschrijving">
            <a:extLst>
              <a:ext uri="{FF2B5EF4-FFF2-40B4-BE49-F238E27FC236}">
                <a16:creationId xmlns:a16="http://schemas.microsoft.com/office/drawing/2014/main" id="{F4307643-01F6-4B16-91C5-1C2E563F6AA8}"/>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7855" b="7855"/>
          <a:stretch>
            <a:fillRect/>
          </a:stretch>
        </p:blipFill>
        <p:spPr/>
      </p:pic>
      <p:sp>
        <p:nvSpPr>
          <p:cNvPr id="3" name="Tijdelijke aanduiding voor tekst 2">
            <a:extLst>
              <a:ext uri="{FF2B5EF4-FFF2-40B4-BE49-F238E27FC236}">
                <a16:creationId xmlns:a16="http://schemas.microsoft.com/office/drawing/2014/main" id="{0377AE9C-3016-47D6-87CD-E7E29EE458E8}"/>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13202282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F760777-DA17-4271-BD95-628E9AEC4462}"/>
              </a:ext>
            </a:extLst>
          </p:cNvPr>
          <p:cNvSpPr>
            <a:spLocks noGrp="1"/>
          </p:cNvSpPr>
          <p:nvPr>
            <p:ph type="body" sz="quarter" idx="21"/>
          </p:nvPr>
        </p:nvSpPr>
        <p:spPr>
          <a:xfrm>
            <a:off x="4781322" y="918098"/>
            <a:ext cx="18701731" cy="1101840"/>
          </a:xfrm>
        </p:spPr>
        <p:txBody>
          <a:bodyPr/>
          <a:lstStyle/>
          <a:p>
            <a:r>
              <a:rPr lang="nl-NL" dirty="0"/>
              <a:t>Presentaties</a:t>
            </a:r>
          </a:p>
        </p:txBody>
      </p:sp>
      <p:sp>
        <p:nvSpPr>
          <p:cNvPr id="3" name="Tijdelijke aanduiding voor tekst 2">
            <a:extLst>
              <a:ext uri="{FF2B5EF4-FFF2-40B4-BE49-F238E27FC236}">
                <a16:creationId xmlns:a16="http://schemas.microsoft.com/office/drawing/2014/main" id="{D2A65B25-DF49-45E0-9994-8B5294E53EC3}"/>
              </a:ext>
            </a:extLst>
          </p:cNvPr>
          <p:cNvSpPr>
            <a:spLocks noGrp="1"/>
          </p:cNvSpPr>
          <p:nvPr>
            <p:ph type="body" sz="half" idx="22"/>
          </p:nvPr>
        </p:nvSpPr>
        <p:spPr>
          <a:xfrm>
            <a:off x="4781322" y="2098913"/>
            <a:ext cx="17720455" cy="3301801"/>
          </a:xfrm>
        </p:spPr>
        <p:txBody>
          <a:bodyPr/>
          <a:lstStyle/>
          <a:p>
            <a:pPr marL="685800" indent="-685800">
              <a:buFontTx/>
              <a:buChar char="-"/>
            </a:pPr>
            <a:r>
              <a:rPr lang="nl-NL" dirty="0"/>
              <a:t>2 Buurttentoonstellingen</a:t>
            </a:r>
          </a:p>
          <a:p>
            <a:pPr marL="1905000" lvl="1" indent="-685800">
              <a:buFontTx/>
              <a:buChar char="-"/>
            </a:pPr>
            <a:r>
              <a:rPr lang="nl-NL" dirty="0"/>
              <a:t>In voormalig kapperszaak</a:t>
            </a:r>
          </a:p>
          <a:p>
            <a:pPr marL="1905000" lvl="1" indent="-685800">
              <a:buFontTx/>
              <a:buChar char="-"/>
            </a:pPr>
            <a:r>
              <a:rPr lang="nl-NL" dirty="0"/>
              <a:t>In leegstaand appartementencomplex</a:t>
            </a:r>
          </a:p>
          <a:p>
            <a:pPr marL="685800" indent="-685800">
              <a:buFontTx/>
              <a:buChar char="-"/>
            </a:pPr>
            <a:r>
              <a:rPr lang="nl-NL" dirty="0"/>
              <a:t>Tentoonstelling in het Amsterdam Museum</a:t>
            </a:r>
          </a:p>
        </p:txBody>
      </p:sp>
      <p:sp>
        <p:nvSpPr>
          <p:cNvPr id="4" name="Tijdelijke aanduiding voor tekst 3">
            <a:extLst>
              <a:ext uri="{FF2B5EF4-FFF2-40B4-BE49-F238E27FC236}">
                <a16:creationId xmlns:a16="http://schemas.microsoft.com/office/drawing/2014/main" id="{5DA5E8E9-0576-47AC-85D0-1162EC8DBBA1}"/>
              </a:ext>
            </a:extLst>
          </p:cNvPr>
          <p:cNvSpPr>
            <a:spLocks noGrp="1"/>
          </p:cNvSpPr>
          <p:nvPr>
            <p:ph type="body" sz="quarter" idx="23"/>
          </p:nvPr>
        </p:nvSpPr>
        <p:spPr/>
        <p:txBody>
          <a:bodyPr/>
          <a:lstStyle/>
          <a:p>
            <a:endParaRPr lang="nl-NL"/>
          </a:p>
        </p:txBody>
      </p:sp>
      <p:sp>
        <p:nvSpPr>
          <p:cNvPr id="5" name="Tijdelijke aanduiding voor tekst 1">
            <a:extLst>
              <a:ext uri="{FF2B5EF4-FFF2-40B4-BE49-F238E27FC236}">
                <a16:creationId xmlns:a16="http://schemas.microsoft.com/office/drawing/2014/main" id="{7B948167-FFFC-4C67-9DBD-E0B35EBB8E18}"/>
              </a:ext>
            </a:extLst>
          </p:cNvPr>
          <p:cNvSpPr txBox="1">
            <a:spLocks/>
          </p:cNvSpPr>
          <p:nvPr/>
        </p:nvSpPr>
        <p:spPr>
          <a:xfrm>
            <a:off x="4781322" y="5653841"/>
            <a:ext cx="18555958" cy="1101840"/>
          </a:xfrm>
          <a:prstGeom prst="rect">
            <a:avLst/>
          </a:prstGeom>
        </p:spPr>
        <p:txBody>
          <a:bodyPr wrap="square">
            <a:spAutoFit/>
          </a:bodyPr>
          <a:lstStyle>
            <a:lvl1pPr marL="0" marR="0" indent="0" algn="l" defTabSz="2438338" rtl="0" eaLnBrk="1" latinLnBrk="0" hangingPunct="1">
              <a:lnSpc>
                <a:spcPct val="80000"/>
              </a:lnSpc>
              <a:spcBef>
                <a:spcPts val="0"/>
              </a:spcBef>
              <a:spcAft>
                <a:spcPts val="0"/>
              </a:spcAft>
              <a:buClrTx/>
              <a:buSzTx/>
              <a:buFontTx/>
              <a:buNone/>
              <a:tabLst/>
              <a:defRPr sz="8000" b="0" i="0" u="none" strike="noStrike" cap="none" spc="-500" baseline="0">
                <a:solidFill>
                  <a:srgbClr val="000000"/>
                </a:solidFill>
                <a:uFillTx/>
                <a:latin typeface="Messina Serif Light"/>
                <a:ea typeface="Messina Serif Light"/>
                <a:cs typeface="Messina Serif Light"/>
                <a:sym typeface="Messina Serif Light"/>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a:lstStyle>
          <a:p>
            <a:r>
              <a:rPr lang="nl-NL" dirty="0"/>
              <a:t>Impact </a:t>
            </a:r>
          </a:p>
        </p:txBody>
      </p:sp>
      <p:sp>
        <p:nvSpPr>
          <p:cNvPr id="6" name="Tijdelijke aanduiding voor tekst 2">
            <a:extLst>
              <a:ext uri="{FF2B5EF4-FFF2-40B4-BE49-F238E27FC236}">
                <a16:creationId xmlns:a16="http://schemas.microsoft.com/office/drawing/2014/main" id="{457E2386-153D-4149-9415-63C571F194F9}"/>
              </a:ext>
            </a:extLst>
          </p:cNvPr>
          <p:cNvSpPr txBox="1">
            <a:spLocks/>
          </p:cNvSpPr>
          <p:nvPr/>
        </p:nvSpPr>
        <p:spPr>
          <a:xfrm>
            <a:off x="4781321" y="6720647"/>
            <a:ext cx="17720455" cy="3301801"/>
          </a:xfrm>
          <a:prstGeom prst="rect">
            <a:avLst/>
          </a:prstGeom>
        </p:spPr>
        <p:txBody>
          <a:bodyPr anchor="ctr">
            <a:spAutoFit/>
          </a:bodyPr>
          <a:lstStyle>
            <a:lvl1pPr marL="0" marR="0" indent="0" algn="l" defTabSz="2438338" rtl="0" eaLnBrk="1" latinLnBrk="0" hangingPunct="1">
              <a:lnSpc>
                <a:spcPct val="110000"/>
              </a:lnSpc>
              <a:spcBef>
                <a:spcPts val="0"/>
              </a:spcBef>
              <a:spcAft>
                <a:spcPts val="0"/>
              </a:spcAft>
              <a:buClrTx/>
              <a:buSzTx/>
              <a:buFontTx/>
              <a:buNone/>
              <a:tabLst/>
              <a:defRPr sz="4800" b="0" i="0" u="none" strike="noStrike" cap="none" spc="-96" baseline="0">
                <a:solidFill>
                  <a:srgbClr val="000000"/>
                </a:solidFill>
                <a:uFillTx/>
                <a:latin typeface="Matter Regular"/>
                <a:ea typeface="Matter Regular"/>
                <a:cs typeface="Matter Regular"/>
                <a:sym typeface="Matter Regular"/>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a:lstStyle>
          <a:p>
            <a:pPr marL="685800" indent="-685800">
              <a:buFontTx/>
              <a:buChar char="-"/>
            </a:pPr>
            <a:r>
              <a:rPr lang="nl-NL" dirty="0"/>
              <a:t>Bewustwording gentrificatie </a:t>
            </a:r>
          </a:p>
          <a:p>
            <a:pPr marL="685800" indent="-685800">
              <a:buFontTx/>
              <a:buChar char="-"/>
            </a:pPr>
            <a:r>
              <a:rPr lang="nl-NL" dirty="0"/>
              <a:t>Langdurige samenwerking met meerdere buurtbewoners en kunstenaars</a:t>
            </a:r>
          </a:p>
          <a:p>
            <a:pPr marL="685800" indent="-685800">
              <a:buFontTx/>
              <a:buChar char="-"/>
            </a:pPr>
            <a:r>
              <a:rPr lang="nl-NL" dirty="0"/>
              <a:t>Afsluiting van een moeilijke periode en afscheid van een buurt</a:t>
            </a:r>
          </a:p>
        </p:txBody>
      </p:sp>
    </p:spTree>
    <p:extLst>
      <p:ext uri="{BB962C8B-B14F-4D97-AF65-F5344CB8AC3E}">
        <p14:creationId xmlns:p14="http://schemas.microsoft.com/office/powerpoint/2010/main" val="16611103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binnen, vloer, plafond&#10;&#10;Automatisch gegenereerde beschrijving">
            <a:extLst>
              <a:ext uri="{FF2B5EF4-FFF2-40B4-BE49-F238E27FC236}">
                <a16:creationId xmlns:a16="http://schemas.microsoft.com/office/drawing/2014/main" id="{9191BB96-AAD6-4121-954A-1981DE596E6D}"/>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1733" r="1733"/>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14054113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p:cNvGrpSpPr/>
          <p:nvPr/>
        </p:nvGrpSpPr>
        <p:grpSpPr>
          <a:xfrm>
            <a:off x="5575827" y="241826"/>
            <a:ext cx="13359347" cy="13359347"/>
            <a:chOff x="0" y="0"/>
            <a:chExt cx="13359345" cy="13359345"/>
          </a:xfrm>
        </p:grpSpPr>
        <p:sp>
          <p:nvSpPr>
            <p:cNvPr id="257"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9" name="Rectangle"/>
            <p:cNvSpPr/>
            <p:nvPr/>
          </p:nvSpPr>
          <p:spPr>
            <a:xfrm rot="13500000">
              <a:off x="2801155" y="5360759"/>
              <a:ext cx="1568363" cy="8572501"/>
            </a:xfrm>
            <a:prstGeom prst="rect">
              <a:avLst/>
            </a:prstGeom>
            <a:solidFill>
              <a:srgbClr val="EA382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0" name="Rectangle"/>
            <p:cNvSpPr/>
            <p:nvPr/>
          </p:nvSpPr>
          <p:spPr>
            <a:xfrm rot="13500000">
              <a:off x="8862828" y="-700914"/>
              <a:ext cx="1568363" cy="8572501"/>
            </a:xfrm>
            <a:prstGeom prst="rect">
              <a:avLst/>
            </a:prstGeom>
            <a:solidFill>
              <a:srgbClr val="9B3529"/>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a:p>
          </p:txBody>
        </p:sp>
      </p:grpSp>
      <p:sp>
        <p:nvSpPr>
          <p:cNvPr id="262" name="Benadruk…"/>
          <p:cNvSpPr txBox="1">
            <a:spLocks noGrp="1"/>
          </p:cNvSpPr>
          <p:nvPr>
            <p:ph type="body" idx="21"/>
          </p:nvPr>
        </p:nvSpPr>
        <p:spPr>
          <a:xfrm>
            <a:off x="857249" y="2410528"/>
            <a:ext cx="22669501" cy="80145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nl-NL" dirty="0"/>
              <a:t>Vliegramp in de Bijlmer, 30 jaar</a:t>
            </a:r>
          </a:p>
          <a:p>
            <a:r>
              <a:rPr lang="nl-NL" dirty="0"/>
              <a:t>2022</a:t>
            </a:r>
            <a:endParaRPr dirty="0"/>
          </a:p>
        </p:txBody>
      </p:sp>
      <p:sp>
        <p:nvSpPr>
          <p:cNvPr id="263" name="Text"/>
          <p:cNvSpPr txBox="1">
            <a:spLocks noGrp="1"/>
          </p:cNvSpPr>
          <p:nvPr>
            <p:ph type="body" idx="22"/>
          </p:nvPr>
        </p:nvSpPr>
        <p:spPr>
          <a:xfrm>
            <a:off x="4189985" y="12623699"/>
            <a:ext cx="16004030" cy="698012"/>
          </a:xfrm>
          <a:prstGeom prst="rect">
            <a:avLst/>
          </a:prstGeom>
        </p:spPr>
        <p:txBody>
          <a:bodyPr/>
          <a:lstStyle/>
          <a:p>
            <a:pPr marL="0" indent="0" algn="ctr">
              <a:lnSpc>
                <a:spcPct val="80000"/>
              </a:lnSpc>
              <a:buSzTx/>
              <a:buNone/>
              <a:defRPr>
                <a:latin typeface="+mn-lt"/>
                <a:ea typeface="+mn-ea"/>
                <a:cs typeface="+mn-cs"/>
                <a:sym typeface="Matter Bold"/>
              </a:defRPr>
            </a:pPr>
            <a:r>
              <a:rPr lang="nl-NL" dirty="0" err="1"/>
              <a:t>Ism</a:t>
            </a:r>
            <a:r>
              <a:rPr lang="nl-NL" dirty="0"/>
              <a:t> Imagine IC en CBK Zuidoost</a:t>
            </a:r>
            <a:endParaRPr dirty="0"/>
          </a:p>
        </p:txBody>
      </p:sp>
    </p:spTree>
    <p:extLst>
      <p:ext uri="{BB962C8B-B14F-4D97-AF65-F5344CB8AC3E}">
        <p14:creationId xmlns:p14="http://schemas.microsoft.com/office/powerpoint/2010/main" val="17257584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ras, buiten, persoon, park&#10;&#10;Automatisch gegenereerde beschrijving">
            <a:extLst>
              <a:ext uri="{FF2B5EF4-FFF2-40B4-BE49-F238E27FC236}">
                <a16:creationId xmlns:a16="http://schemas.microsoft.com/office/drawing/2014/main" id="{1996C4DD-40FF-495D-871C-FBEBF9FC6F46}"/>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6975" b="6975"/>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11533583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binnen, plafond, vloer&#10;&#10;Automatisch gegenereerde beschrijving">
            <a:extLst>
              <a:ext uri="{FF2B5EF4-FFF2-40B4-BE49-F238E27FC236}">
                <a16:creationId xmlns:a16="http://schemas.microsoft.com/office/drawing/2014/main" id="{B51E5E37-73E6-413E-A85C-A2B76E8AFA0F}"/>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7866" b="7866"/>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37176601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p:cNvGrpSpPr/>
          <p:nvPr/>
        </p:nvGrpSpPr>
        <p:grpSpPr>
          <a:xfrm>
            <a:off x="5575827" y="241826"/>
            <a:ext cx="13359347" cy="13359347"/>
            <a:chOff x="0" y="0"/>
            <a:chExt cx="13359345" cy="13359345"/>
          </a:xfrm>
        </p:grpSpPr>
        <p:sp>
          <p:nvSpPr>
            <p:cNvPr id="257"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9" name="Rectangle"/>
            <p:cNvSpPr/>
            <p:nvPr/>
          </p:nvSpPr>
          <p:spPr>
            <a:xfrm rot="13500000">
              <a:off x="2801155" y="5360759"/>
              <a:ext cx="1568363" cy="8572501"/>
            </a:xfrm>
            <a:prstGeom prst="rect">
              <a:avLst/>
            </a:prstGeom>
            <a:solidFill>
              <a:srgbClr val="EA382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0" name="Rectangle"/>
            <p:cNvSpPr/>
            <p:nvPr/>
          </p:nvSpPr>
          <p:spPr>
            <a:xfrm rot="13500000">
              <a:off x="8862828" y="-700914"/>
              <a:ext cx="1568363" cy="8572501"/>
            </a:xfrm>
            <a:prstGeom prst="rect">
              <a:avLst/>
            </a:prstGeom>
            <a:solidFill>
              <a:srgbClr val="9B3529"/>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a:p>
          </p:txBody>
        </p:sp>
      </p:grpSp>
      <p:sp>
        <p:nvSpPr>
          <p:cNvPr id="3" name="Tijdelijke aanduiding voor tekst 2">
            <a:extLst>
              <a:ext uri="{FF2B5EF4-FFF2-40B4-BE49-F238E27FC236}">
                <a16:creationId xmlns:a16="http://schemas.microsoft.com/office/drawing/2014/main" id="{CD084516-DE1F-49A0-963B-5F2CC4209FA9}"/>
              </a:ext>
            </a:extLst>
          </p:cNvPr>
          <p:cNvSpPr>
            <a:spLocks noGrp="1"/>
          </p:cNvSpPr>
          <p:nvPr>
            <p:ph type="body" sz="quarter" idx="22"/>
          </p:nvPr>
        </p:nvSpPr>
        <p:spPr/>
        <p:txBody>
          <a:bodyPr/>
          <a:lstStyle/>
          <a:p>
            <a:endParaRPr lang="nl-NL"/>
          </a:p>
        </p:txBody>
      </p:sp>
      <p:sp>
        <p:nvSpPr>
          <p:cNvPr id="262" name="Benadruk…"/>
          <p:cNvSpPr txBox="1">
            <a:spLocks noGrp="1"/>
          </p:cNvSpPr>
          <p:nvPr>
            <p:ph type="body" sz="half" idx="21"/>
          </p:nvPr>
        </p:nvSpPr>
        <p:spPr>
          <a:xfrm>
            <a:off x="857249" y="5436072"/>
            <a:ext cx="22669501" cy="28438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nl-NL" dirty="0"/>
              <a:t>Wat is co-creatie?</a:t>
            </a:r>
            <a:endParaRPr lang="nl-NL" sz="13900" dirty="0"/>
          </a:p>
        </p:txBody>
      </p:sp>
    </p:spTree>
    <p:extLst>
      <p:ext uri="{BB962C8B-B14F-4D97-AF65-F5344CB8AC3E}">
        <p14:creationId xmlns:p14="http://schemas.microsoft.com/office/powerpoint/2010/main" val="153750569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ras, gebouw, buiten, persoon&#10;&#10;Automatisch gegenereerde beschrijving">
            <a:extLst>
              <a:ext uri="{FF2B5EF4-FFF2-40B4-BE49-F238E27FC236}">
                <a16:creationId xmlns:a16="http://schemas.microsoft.com/office/drawing/2014/main" id="{63F2BBCA-5459-4ABB-B44A-D5FC005F87E2}"/>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8169" b="8169"/>
          <a:stretch>
            <a:fillRect/>
          </a:stretch>
        </p:blipFill>
        <p:spPr/>
      </p:pic>
      <p:sp>
        <p:nvSpPr>
          <p:cNvPr id="3" name="Tijdelijke aanduiding voor tekst 2">
            <a:extLst>
              <a:ext uri="{FF2B5EF4-FFF2-40B4-BE49-F238E27FC236}">
                <a16:creationId xmlns:a16="http://schemas.microsoft.com/office/drawing/2014/main" id="{DADA7A3C-1B63-4628-9DE9-3121A46AF06B}"/>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36109640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vloer, binnen, plafond&#10;&#10;Automatisch gegenereerde beschrijving">
            <a:extLst>
              <a:ext uri="{FF2B5EF4-FFF2-40B4-BE49-F238E27FC236}">
                <a16:creationId xmlns:a16="http://schemas.microsoft.com/office/drawing/2014/main" id="{4E52B4A8-DDA1-453E-A219-622116DF7F59}"/>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7848" b="7848"/>
          <a:stretch>
            <a:fillRect/>
          </a:stretch>
        </p:blipFill>
        <p:spPr/>
      </p:pic>
      <p:sp>
        <p:nvSpPr>
          <p:cNvPr id="3" name="Tijdelijke aanduiding voor tekst 2">
            <a:extLst>
              <a:ext uri="{FF2B5EF4-FFF2-40B4-BE49-F238E27FC236}">
                <a16:creationId xmlns:a16="http://schemas.microsoft.com/office/drawing/2014/main" id="{650EF71C-6F3F-4C60-9461-E5A3934895AC}"/>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240430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820611C4-B927-4C87-AA0C-F35FF8A1883D}"/>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31226" b="31226"/>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31833414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F760777-DA17-4271-BD95-628E9AEC4462}"/>
              </a:ext>
            </a:extLst>
          </p:cNvPr>
          <p:cNvSpPr>
            <a:spLocks noGrp="1"/>
          </p:cNvSpPr>
          <p:nvPr>
            <p:ph type="body" sz="quarter" idx="21"/>
          </p:nvPr>
        </p:nvSpPr>
        <p:spPr>
          <a:xfrm>
            <a:off x="4781322" y="918098"/>
            <a:ext cx="18701731" cy="1101840"/>
          </a:xfrm>
        </p:spPr>
        <p:txBody>
          <a:bodyPr/>
          <a:lstStyle/>
          <a:p>
            <a:r>
              <a:rPr lang="nl-NL" dirty="0"/>
              <a:t>Presentaties</a:t>
            </a:r>
          </a:p>
        </p:txBody>
      </p:sp>
      <p:sp>
        <p:nvSpPr>
          <p:cNvPr id="3" name="Tijdelijke aanduiding voor tekst 2">
            <a:extLst>
              <a:ext uri="{FF2B5EF4-FFF2-40B4-BE49-F238E27FC236}">
                <a16:creationId xmlns:a16="http://schemas.microsoft.com/office/drawing/2014/main" id="{D2A65B25-DF49-45E0-9994-8B5294E53EC3}"/>
              </a:ext>
            </a:extLst>
          </p:cNvPr>
          <p:cNvSpPr>
            <a:spLocks noGrp="1"/>
          </p:cNvSpPr>
          <p:nvPr>
            <p:ph type="body" sz="half" idx="22"/>
          </p:nvPr>
        </p:nvSpPr>
        <p:spPr>
          <a:xfrm>
            <a:off x="4781322" y="2098913"/>
            <a:ext cx="17720455" cy="3301801"/>
          </a:xfrm>
        </p:spPr>
        <p:txBody>
          <a:bodyPr/>
          <a:lstStyle/>
          <a:p>
            <a:pPr marL="685800" indent="-685800">
              <a:buFontTx/>
              <a:buChar char="-"/>
            </a:pPr>
            <a:r>
              <a:rPr lang="nl-NL" dirty="0"/>
              <a:t>6 Stadsgesprekken met in totaal 150 deelnemers</a:t>
            </a:r>
          </a:p>
          <a:p>
            <a:pPr marL="685800" indent="-685800">
              <a:buFontTx/>
              <a:buChar char="-"/>
            </a:pPr>
            <a:r>
              <a:rPr lang="nl-NL" dirty="0"/>
              <a:t>1 Nieuw werk van kunstenaar Fatric Bewong</a:t>
            </a:r>
          </a:p>
          <a:p>
            <a:pPr marL="685800" indent="-685800">
              <a:buFontTx/>
              <a:buChar char="-"/>
            </a:pPr>
            <a:r>
              <a:rPr lang="nl-NL" dirty="0"/>
              <a:t>Tentoonstelling in het Amsterdam Museum</a:t>
            </a:r>
          </a:p>
          <a:p>
            <a:pPr marL="685800" indent="-685800">
              <a:buFontTx/>
              <a:buChar char="-"/>
            </a:pPr>
            <a:r>
              <a:rPr lang="nl-NL" dirty="0"/>
              <a:t>Tentoonstelling in Imagine IC</a:t>
            </a:r>
          </a:p>
        </p:txBody>
      </p:sp>
      <p:sp>
        <p:nvSpPr>
          <p:cNvPr id="4" name="Tijdelijke aanduiding voor tekst 3">
            <a:extLst>
              <a:ext uri="{FF2B5EF4-FFF2-40B4-BE49-F238E27FC236}">
                <a16:creationId xmlns:a16="http://schemas.microsoft.com/office/drawing/2014/main" id="{5DA5E8E9-0576-47AC-85D0-1162EC8DBBA1}"/>
              </a:ext>
            </a:extLst>
          </p:cNvPr>
          <p:cNvSpPr>
            <a:spLocks noGrp="1"/>
          </p:cNvSpPr>
          <p:nvPr>
            <p:ph type="body" sz="quarter" idx="23"/>
          </p:nvPr>
        </p:nvSpPr>
        <p:spPr/>
        <p:txBody>
          <a:bodyPr/>
          <a:lstStyle/>
          <a:p>
            <a:endParaRPr lang="nl-NL"/>
          </a:p>
        </p:txBody>
      </p:sp>
      <p:sp>
        <p:nvSpPr>
          <p:cNvPr id="5" name="Tijdelijke aanduiding voor tekst 1">
            <a:extLst>
              <a:ext uri="{FF2B5EF4-FFF2-40B4-BE49-F238E27FC236}">
                <a16:creationId xmlns:a16="http://schemas.microsoft.com/office/drawing/2014/main" id="{7B948167-FFFC-4C67-9DBD-E0B35EBB8E18}"/>
              </a:ext>
            </a:extLst>
          </p:cNvPr>
          <p:cNvSpPr txBox="1">
            <a:spLocks/>
          </p:cNvSpPr>
          <p:nvPr/>
        </p:nvSpPr>
        <p:spPr>
          <a:xfrm>
            <a:off x="4781322" y="5653841"/>
            <a:ext cx="18555958" cy="1101840"/>
          </a:xfrm>
          <a:prstGeom prst="rect">
            <a:avLst/>
          </a:prstGeom>
        </p:spPr>
        <p:txBody>
          <a:bodyPr wrap="square">
            <a:spAutoFit/>
          </a:bodyPr>
          <a:lstStyle>
            <a:lvl1pPr marL="0" marR="0" indent="0" algn="l" defTabSz="2438338" rtl="0" eaLnBrk="1" latinLnBrk="0" hangingPunct="1">
              <a:lnSpc>
                <a:spcPct val="80000"/>
              </a:lnSpc>
              <a:spcBef>
                <a:spcPts val="0"/>
              </a:spcBef>
              <a:spcAft>
                <a:spcPts val="0"/>
              </a:spcAft>
              <a:buClrTx/>
              <a:buSzTx/>
              <a:buFontTx/>
              <a:buNone/>
              <a:tabLst/>
              <a:defRPr sz="8000" b="0" i="0" u="none" strike="noStrike" cap="none" spc="-500" baseline="0">
                <a:solidFill>
                  <a:srgbClr val="000000"/>
                </a:solidFill>
                <a:uFillTx/>
                <a:latin typeface="Messina Serif Light"/>
                <a:ea typeface="Messina Serif Light"/>
                <a:cs typeface="Messina Serif Light"/>
                <a:sym typeface="Messina Serif Light"/>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a:lstStyle>
          <a:p>
            <a:r>
              <a:rPr lang="nl-NL" dirty="0"/>
              <a:t>Impact </a:t>
            </a:r>
          </a:p>
        </p:txBody>
      </p:sp>
      <p:sp>
        <p:nvSpPr>
          <p:cNvPr id="6" name="Tijdelijke aanduiding voor tekst 2">
            <a:extLst>
              <a:ext uri="{FF2B5EF4-FFF2-40B4-BE49-F238E27FC236}">
                <a16:creationId xmlns:a16="http://schemas.microsoft.com/office/drawing/2014/main" id="{457E2386-153D-4149-9415-63C571F194F9}"/>
              </a:ext>
            </a:extLst>
          </p:cNvPr>
          <p:cNvSpPr txBox="1">
            <a:spLocks/>
          </p:cNvSpPr>
          <p:nvPr/>
        </p:nvSpPr>
        <p:spPr>
          <a:xfrm>
            <a:off x="4781321" y="7126912"/>
            <a:ext cx="17720455" cy="2489271"/>
          </a:xfrm>
          <a:prstGeom prst="rect">
            <a:avLst/>
          </a:prstGeom>
        </p:spPr>
        <p:txBody>
          <a:bodyPr anchor="ctr">
            <a:spAutoFit/>
          </a:bodyPr>
          <a:lstStyle>
            <a:lvl1pPr marL="0" marR="0" indent="0" algn="l" defTabSz="2438338" rtl="0" eaLnBrk="1" latinLnBrk="0" hangingPunct="1">
              <a:lnSpc>
                <a:spcPct val="110000"/>
              </a:lnSpc>
              <a:spcBef>
                <a:spcPts val="0"/>
              </a:spcBef>
              <a:spcAft>
                <a:spcPts val="0"/>
              </a:spcAft>
              <a:buClrTx/>
              <a:buSzTx/>
              <a:buFontTx/>
              <a:buNone/>
              <a:tabLst/>
              <a:defRPr sz="4800" b="0" i="0" u="none" strike="noStrike" cap="none" spc="-96" baseline="0">
                <a:solidFill>
                  <a:srgbClr val="000000"/>
                </a:solidFill>
                <a:uFillTx/>
                <a:latin typeface="Matter Regular"/>
                <a:ea typeface="Matter Regular"/>
                <a:cs typeface="Matter Regular"/>
                <a:sym typeface="Matter Regular"/>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a:lstStyle>
          <a:p>
            <a:pPr marL="685800" indent="-685800">
              <a:buFontTx/>
              <a:buChar char="-"/>
            </a:pPr>
            <a:r>
              <a:rPr lang="nl-NL" dirty="0"/>
              <a:t>Bewustwording </a:t>
            </a:r>
            <a:r>
              <a:rPr lang="nl-NL" dirty="0" err="1"/>
              <a:t>stadsbreed</a:t>
            </a:r>
            <a:r>
              <a:rPr lang="nl-NL" dirty="0"/>
              <a:t> en nationaal</a:t>
            </a:r>
          </a:p>
          <a:p>
            <a:pPr marL="685800" indent="-685800">
              <a:buFontTx/>
              <a:buChar char="-"/>
            </a:pPr>
            <a:r>
              <a:rPr lang="nl-NL" dirty="0"/>
              <a:t>Waardering voor nabestaanden en </a:t>
            </a:r>
            <a:r>
              <a:rPr lang="nl-NL" dirty="0" err="1"/>
              <a:t>overlevers</a:t>
            </a:r>
            <a:r>
              <a:rPr lang="nl-NL" dirty="0"/>
              <a:t> van de ramp</a:t>
            </a:r>
          </a:p>
          <a:p>
            <a:pPr marL="685800" indent="-685800">
              <a:buFontTx/>
              <a:buChar char="-"/>
            </a:pPr>
            <a:r>
              <a:rPr lang="nl-NL" dirty="0"/>
              <a:t>Een stap in de juiste richting voor het helingsproces</a:t>
            </a:r>
          </a:p>
        </p:txBody>
      </p:sp>
    </p:spTree>
    <p:extLst>
      <p:ext uri="{BB962C8B-B14F-4D97-AF65-F5344CB8AC3E}">
        <p14:creationId xmlns:p14="http://schemas.microsoft.com/office/powerpoint/2010/main" val="6015800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Einde presentatie"/>
          <p:cNvSpPr txBox="1">
            <a:spLocks noGrp="1"/>
          </p:cNvSpPr>
          <p:nvPr>
            <p:ph type="body" sz="quarter" idx="22"/>
          </p:nvPr>
        </p:nvSpPr>
        <p:spPr>
          <a:xfrm>
            <a:off x="857249" y="1057275"/>
            <a:ext cx="22669501" cy="7372349"/>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fontScale="85000" lnSpcReduction="20000"/>
          </a:bodyPr>
          <a:lstStyle/>
          <a:p>
            <a:r>
              <a:rPr lang="nl-NL" dirty="0"/>
              <a:t>Gonca </a:t>
            </a:r>
            <a:r>
              <a:rPr lang="nl-NL" dirty="0" err="1"/>
              <a:t>Yalçıner</a:t>
            </a:r>
            <a:endParaRPr lang="nl-NL" dirty="0"/>
          </a:p>
          <a:p>
            <a:r>
              <a:rPr lang="nl-NL" b="1" dirty="0"/>
              <a:t>Manager Educatie en Participatie</a:t>
            </a:r>
            <a:endParaRPr lang="nl-NL" dirty="0"/>
          </a:p>
          <a:p>
            <a:r>
              <a:rPr lang="nl-NL" b="1" dirty="0"/>
              <a:t>Amsterdam Museum </a:t>
            </a:r>
            <a:endParaRPr lang="nl-NL" dirty="0"/>
          </a:p>
          <a:p>
            <a:r>
              <a:rPr lang="nl-NL" dirty="0"/>
              <a:t> </a:t>
            </a:r>
          </a:p>
          <a:p>
            <a:r>
              <a:rPr lang="nl-NL" dirty="0"/>
              <a:t>T +31 20 5231794</a:t>
            </a:r>
          </a:p>
          <a:p>
            <a:r>
              <a:rPr lang="nl-NL" dirty="0"/>
              <a:t>M +31 64 8634 610 </a:t>
            </a:r>
          </a:p>
          <a:p>
            <a:r>
              <a:rPr lang="nl-NL" dirty="0"/>
              <a:t>E </a:t>
            </a:r>
            <a:r>
              <a:rPr lang="nl-NL" u="sng" dirty="0">
                <a:hlinkClick r:id="rId2"/>
              </a:rPr>
              <a:t>g.yalciner@amsterdammuseum.nl</a:t>
            </a:r>
            <a:endParaRPr lang="nl-NL"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77F014CA-E861-4E54-86D2-2D679FEF0DA1}"/>
              </a:ext>
            </a:extLst>
          </p:cNvPr>
          <p:cNvSpPr>
            <a:spLocks noGrp="1"/>
          </p:cNvSpPr>
          <p:nvPr>
            <p:ph type="body" sz="quarter" idx="21"/>
          </p:nvPr>
        </p:nvSpPr>
        <p:spPr>
          <a:xfrm>
            <a:off x="7004487" y="2517980"/>
            <a:ext cx="16004031" cy="6860298"/>
          </a:xfrm>
        </p:spPr>
        <p:txBody>
          <a:bodyPr/>
          <a:lstStyle/>
          <a:p>
            <a:r>
              <a:rPr lang="nl-NL" sz="3600" i="0" dirty="0"/>
              <a:t>Stella Toonen, PhD-onderzoeker van co-creatiepraktijken verbonden aan </a:t>
            </a:r>
            <a:r>
              <a:rPr lang="nl-NL" sz="3600" i="0" dirty="0" err="1"/>
              <a:t>King’s</a:t>
            </a:r>
            <a:r>
              <a:rPr lang="nl-NL" sz="3600" i="0" dirty="0"/>
              <a:t> College London en Tate Modern, een stadsmuseum met een dagboek. “Het is een collectie van belangrijke dingen die in de stad zijn gebeurd … Een verzameling van alles waarvan we denken dat het de moeite waard is om te bewaren voor de generaties na ons. Echter, evenals dagboeken worden musea vaak door zeer weinig auteurs geschreven. Door de geschiedenis heen waren de mensen die de pen in handen hadden bijna altijd wit, mannelijk en welgesteld,” stelt Toonen. Zij poneert dan ook terecht de vraag: “Hoe zit het met de verhalen van andere mensen in de stad?” </a:t>
            </a:r>
            <a:br>
              <a:rPr lang="nl-NL" sz="3600" i="0" dirty="0"/>
            </a:br>
            <a:endParaRPr lang="nl-NL" sz="3600" dirty="0"/>
          </a:p>
        </p:txBody>
      </p:sp>
      <p:sp>
        <p:nvSpPr>
          <p:cNvPr id="5" name="Tijdelijke aanduiding voor tekst 4">
            <a:extLst>
              <a:ext uri="{FF2B5EF4-FFF2-40B4-BE49-F238E27FC236}">
                <a16:creationId xmlns:a16="http://schemas.microsoft.com/office/drawing/2014/main" id="{962B6973-D587-45C2-98B8-386ECD10187C}"/>
              </a:ext>
            </a:extLst>
          </p:cNvPr>
          <p:cNvSpPr>
            <a:spLocks noGrp="1"/>
          </p:cNvSpPr>
          <p:nvPr>
            <p:ph type="body" sz="quarter" idx="22"/>
          </p:nvPr>
        </p:nvSpPr>
        <p:spPr>
          <a:xfrm>
            <a:off x="7290237" y="9378278"/>
            <a:ext cx="9246767" cy="622350"/>
          </a:xfrm>
        </p:spPr>
        <p:txBody>
          <a:bodyPr/>
          <a:lstStyle/>
          <a:p>
            <a:r>
              <a:rPr lang="nl-NL" dirty="0"/>
              <a:t>Stella Toonen</a:t>
            </a:r>
          </a:p>
        </p:txBody>
      </p:sp>
      <p:sp>
        <p:nvSpPr>
          <p:cNvPr id="6" name="Tijdelijke aanduiding voor tekst 5">
            <a:extLst>
              <a:ext uri="{FF2B5EF4-FFF2-40B4-BE49-F238E27FC236}">
                <a16:creationId xmlns:a16="http://schemas.microsoft.com/office/drawing/2014/main" id="{738C3BBB-7BB6-41B6-B61D-EB4629B3C6B7}"/>
              </a:ext>
            </a:extLst>
          </p:cNvPr>
          <p:cNvSpPr>
            <a:spLocks noGrp="1"/>
          </p:cNvSpPr>
          <p:nvPr>
            <p:ph type="body" sz="quarter" idx="23"/>
          </p:nvPr>
        </p:nvSpPr>
        <p:spPr/>
        <p:txBody>
          <a:bodyPr/>
          <a:lstStyle/>
          <a:p>
            <a:endParaRPr lang="nl-NL"/>
          </a:p>
        </p:txBody>
      </p:sp>
    </p:spTree>
    <p:extLst>
      <p:ext uri="{BB962C8B-B14F-4D97-AF65-F5344CB8AC3E}">
        <p14:creationId xmlns:p14="http://schemas.microsoft.com/office/powerpoint/2010/main" val="3680982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5FAE5B75-FC2F-4164-AC13-1C440AEAAC6A}"/>
              </a:ext>
            </a:extLst>
          </p:cNvPr>
          <p:cNvSpPr>
            <a:spLocks noGrp="1"/>
          </p:cNvSpPr>
          <p:nvPr>
            <p:ph type="body" sz="quarter" idx="21"/>
          </p:nvPr>
        </p:nvSpPr>
        <p:spPr>
          <a:xfrm>
            <a:off x="4781322" y="918098"/>
            <a:ext cx="18701731" cy="1101840"/>
          </a:xfrm>
        </p:spPr>
        <p:txBody>
          <a:bodyPr/>
          <a:lstStyle/>
          <a:p>
            <a:r>
              <a:rPr lang="nl-NL" dirty="0"/>
              <a:t>Co-Creatie </a:t>
            </a:r>
          </a:p>
        </p:txBody>
      </p:sp>
      <p:sp>
        <p:nvSpPr>
          <p:cNvPr id="6" name="Tijdelijke aanduiding voor tekst 5">
            <a:extLst>
              <a:ext uri="{FF2B5EF4-FFF2-40B4-BE49-F238E27FC236}">
                <a16:creationId xmlns:a16="http://schemas.microsoft.com/office/drawing/2014/main" id="{1C1D335C-B1F7-493C-94F6-B9DF1AD3751B}"/>
              </a:ext>
            </a:extLst>
          </p:cNvPr>
          <p:cNvSpPr>
            <a:spLocks noGrp="1"/>
          </p:cNvSpPr>
          <p:nvPr>
            <p:ph type="body" sz="quarter" idx="22"/>
          </p:nvPr>
        </p:nvSpPr>
        <p:spPr/>
        <p:txBody>
          <a:bodyPr/>
          <a:lstStyle/>
          <a:p>
            <a:endParaRPr lang="nl-NL"/>
          </a:p>
        </p:txBody>
      </p:sp>
      <p:sp>
        <p:nvSpPr>
          <p:cNvPr id="7" name="Tijdelijke aanduiding voor tekst 6">
            <a:extLst>
              <a:ext uri="{FF2B5EF4-FFF2-40B4-BE49-F238E27FC236}">
                <a16:creationId xmlns:a16="http://schemas.microsoft.com/office/drawing/2014/main" id="{BBCDB89A-C571-461C-8E01-EDF70B9C1D79}"/>
              </a:ext>
            </a:extLst>
          </p:cNvPr>
          <p:cNvSpPr>
            <a:spLocks noGrp="1"/>
          </p:cNvSpPr>
          <p:nvPr>
            <p:ph type="body" sz="half" idx="23"/>
          </p:nvPr>
        </p:nvSpPr>
        <p:spPr>
          <a:xfrm>
            <a:off x="4781322" y="2577581"/>
            <a:ext cx="19602678" cy="9812238"/>
          </a:xfrm>
        </p:spPr>
        <p:txBody>
          <a:bodyPr/>
          <a:lstStyle/>
          <a:p>
            <a:pPr marL="514350" indent="-514350">
              <a:buAutoNum type="arabicPeriod"/>
            </a:pPr>
            <a:r>
              <a:rPr lang="nl-NL" sz="3600" b="1" dirty="0"/>
              <a:t>Gelijkwaardigheid </a:t>
            </a:r>
            <a:br>
              <a:rPr lang="nl-NL" sz="3600" dirty="0"/>
            </a:br>
            <a:r>
              <a:rPr lang="nl-NL" sz="3600" dirty="0"/>
              <a:t>Co-creatie begint altijd bij een samenwerking op basis van gelijkwaardigheid. Door de regie over een project, tentoonstelling of programma met partners en stadsbewoners te delen, worden zij co-eigenaar van het museum. </a:t>
            </a:r>
          </a:p>
          <a:p>
            <a:pPr marL="514350" indent="-514350">
              <a:buAutoNum type="arabicPeriod"/>
            </a:pPr>
            <a:r>
              <a:rPr lang="nl-NL" sz="3600" b="1" dirty="0"/>
              <a:t> Wederkerigheid </a:t>
            </a:r>
            <a:br>
              <a:rPr lang="nl-NL" sz="3600" dirty="0"/>
            </a:br>
            <a:r>
              <a:rPr lang="nl-NL" sz="3600" dirty="0"/>
              <a:t>Door op gelijke voet samen te werken met partners en stadsbewoners, ontstaat er tweerichtingsverkeer. Co-creatie is een kwestie van geven en nemen, samen leren en gemeenschappelijke problemen oplossen. </a:t>
            </a:r>
          </a:p>
          <a:p>
            <a:pPr marL="514350" indent="-514350">
              <a:buAutoNum type="arabicPeriod"/>
            </a:pPr>
            <a:r>
              <a:rPr lang="nl-NL" sz="3600" b="1" dirty="0"/>
              <a:t> Empowerment </a:t>
            </a:r>
            <a:br>
              <a:rPr lang="nl-NL" sz="3600" dirty="0"/>
            </a:br>
            <a:r>
              <a:rPr lang="nl-NL" sz="3600" dirty="0"/>
              <a:t>Wanneer we partners en stadsbewoners gelijkwaardig en wederkerig benaderen, worden zij gestimuleerd om vanuit de kracht van de gemeenschap te beslissen over welke verhalen zij willen vertellen en hoe zij die willen vertellen. </a:t>
            </a:r>
          </a:p>
          <a:p>
            <a:pPr marL="514350" indent="-514350">
              <a:buAutoNum type="arabicPeriod"/>
            </a:pPr>
            <a:r>
              <a:rPr lang="nl-NL" sz="3600" b="1" dirty="0" err="1"/>
              <a:t>Belonging</a:t>
            </a:r>
            <a:r>
              <a:rPr lang="nl-NL" sz="3600" b="1" dirty="0"/>
              <a:t>  </a:t>
            </a:r>
            <a:br>
              <a:rPr lang="nl-NL" sz="3600" dirty="0"/>
            </a:br>
            <a:r>
              <a:rPr lang="nl-NL" sz="3600" dirty="0"/>
              <a:t>Door hun betrokkenheid bij een project, tentoonstelling of programma hopen we dat  partners en stadsbewoners zich uiteindelijk onderdeel voelen van een groter geheel – het museum en in die zin het verhaal en de geschiedenis van de stad. </a:t>
            </a:r>
            <a:br>
              <a:rPr lang="nl-NL" sz="3600" dirty="0"/>
            </a:br>
            <a:endParaRPr lang="nl-NL" sz="3600" dirty="0"/>
          </a:p>
        </p:txBody>
      </p:sp>
    </p:spTree>
    <p:extLst>
      <p:ext uri="{BB962C8B-B14F-4D97-AF65-F5344CB8AC3E}">
        <p14:creationId xmlns:p14="http://schemas.microsoft.com/office/powerpoint/2010/main" val="76456883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p:cNvGrpSpPr/>
          <p:nvPr/>
        </p:nvGrpSpPr>
        <p:grpSpPr>
          <a:xfrm>
            <a:off x="5575827" y="241826"/>
            <a:ext cx="13359347" cy="13359347"/>
            <a:chOff x="0" y="0"/>
            <a:chExt cx="13359345" cy="13359345"/>
          </a:xfrm>
        </p:grpSpPr>
        <p:sp>
          <p:nvSpPr>
            <p:cNvPr id="257" name="Rectangle"/>
            <p:cNvSpPr/>
            <p:nvPr/>
          </p:nvSpPr>
          <p:spPr>
            <a:xfrm rot="18900000">
              <a:off x="2928155" y="-573914"/>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Rectangle"/>
            <p:cNvSpPr/>
            <p:nvPr/>
          </p:nvSpPr>
          <p:spPr>
            <a:xfrm rot="18900000">
              <a:off x="8989828" y="5487759"/>
              <a:ext cx="1568363" cy="85725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9" name="Rectangle"/>
            <p:cNvSpPr/>
            <p:nvPr/>
          </p:nvSpPr>
          <p:spPr>
            <a:xfrm rot="13500000">
              <a:off x="2801155" y="5360759"/>
              <a:ext cx="1568363" cy="8572501"/>
            </a:xfrm>
            <a:prstGeom prst="rect">
              <a:avLst/>
            </a:prstGeom>
            <a:solidFill>
              <a:srgbClr val="EA382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0" name="Rectangle"/>
            <p:cNvSpPr/>
            <p:nvPr/>
          </p:nvSpPr>
          <p:spPr>
            <a:xfrm rot="13500000">
              <a:off x="8862828" y="-700914"/>
              <a:ext cx="1568363" cy="8572501"/>
            </a:xfrm>
            <a:prstGeom prst="rect">
              <a:avLst/>
            </a:prstGeom>
            <a:solidFill>
              <a:srgbClr val="9B3529"/>
            </a:solidFill>
            <a:ln w="12700" cap="flat">
              <a:noFill/>
              <a:miter lim="400000"/>
            </a:ln>
            <a:effectLst/>
          </p:spPr>
          <p:txBody>
            <a:bodyPr wrap="square" lIns="50800" tIns="50800" rIns="50800" bIns="50800" numCol="1" anchor="ctr">
              <a:noAutofit/>
            </a:bodyPr>
            <a:lstStyle/>
            <a:p>
              <a:pPr defTabSz="825500">
                <a:defRPr sz="3200">
                  <a:solidFill>
                    <a:srgbClr val="9B3529"/>
                  </a:solidFill>
                  <a:latin typeface="Helvetica Neue Medium"/>
                  <a:ea typeface="Helvetica Neue Medium"/>
                  <a:cs typeface="Helvetica Neue Medium"/>
                  <a:sym typeface="Helvetica Neue Medium"/>
                </a:defRPr>
              </a:pPr>
              <a:endParaRPr/>
            </a:p>
          </p:txBody>
        </p:sp>
      </p:grpSp>
      <p:sp>
        <p:nvSpPr>
          <p:cNvPr id="262" name="Benadruk…"/>
          <p:cNvSpPr txBox="1">
            <a:spLocks noGrp="1"/>
          </p:cNvSpPr>
          <p:nvPr>
            <p:ph type="body" idx="21"/>
          </p:nvPr>
        </p:nvSpPr>
        <p:spPr>
          <a:xfrm>
            <a:off x="857249" y="2410528"/>
            <a:ext cx="22669501" cy="80145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nl-NL" dirty="0"/>
              <a:t>Vrouwen van Nieuw-west</a:t>
            </a:r>
          </a:p>
          <a:p>
            <a:r>
              <a:rPr lang="nl-NL" dirty="0"/>
              <a:t>2018-2020</a:t>
            </a:r>
            <a:endParaRPr dirty="0"/>
          </a:p>
        </p:txBody>
      </p:sp>
      <p:sp>
        <p:nvSpPr>
          <p:cNvPr id="263" name="Text"/>
          <p:cNvSpPr txBox="1">
            <a:spLocks noGrp="1"/>
          </p:cNvSpPr>
          <p:nvPr>
            <p:ph type="body" idx="22"/>
          </p:nvPr>
        </p:nvSpPr>
        <p:spPr>
          <a:xfrm>
            <a:off x="4189985" y="12623699"/>
            <a:ext cx="16004030" cy="698012"/>
          </a:xfrm>
          <a:prstGeom prst="rect">
            <a:avLst/>
          </a:prstGeom>
        </p:spPr>
        <p:txBody>
          <a:bodyPr/>
          <a:lstStyle/>
          <a:p>
            <a:pPr marL="0" indent="0" algn="ctr">
              <a:lnSpc>
                <a:spcPct val="80000"/>
              </a:lnSpc>
              <a:buSzTx/>
              <a:buNone/>
              <a:defRPr>
                <a:latin typeface="+mn-lt"/>
                <a:ea typeface="+mn-ea"/>
                <a:cs typeface="+mn-cs"/>
                <a:sym typeface="Matter Bold"/>
              </a:defRPr>
            </a:pPr>
            <a:r>
              <a:rPr lang="nl-NL" dirty="0" err="1"/>
              <a:t>Ism</a:t>
            </a:r>
            <a:r>
              <a:rPr lang="nl-NL" dirty="0"/>
              <a:t> Pakhuis de Zwijger</a:t>
            </a:r>
            <a:endParaRPr dirty="0"/>
          </a:p>
        </p:txBody>
      </p:sp>
    </p:spTree>
    <p:extLst>
      <p:ext uri="{BB962C8B-B14F-4D97-AF65-F5344CB8AC3E}">
        <p14:creationId xmlns:p14="http://schemas.microsoft.com/office/powerpoint/2010/main" val="26189878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innen, verschillende, rommelig&#10;&#10;Automatisch gegenereerde beschrijving">
            <a:extLst>
              <a:ext uri="{FF2B5EF4-FFF2-40B4-BE49-F238E27FC236}">
                <a16:creationId xmlns:a16="http://schemas.microsoft.com/office/drawing/2014/main" id="{E4778630-8752-4FE8-A5D5-8679DA677133}"/>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7813" b="7813"/>
          <a:stretch>
            <a:fillRect/>
          </a:stretch>
        </p:blipFill>
        <p:spPr/>
      </p:pic>
      <p:sp>
        <p:nvSpPr>
          <p:cNvPr id="5" name="Tijdelijke aanduiding voor tekst 4">
            <a:extLst>
              <a:ext uri="{FF2B5EF4-FFF2-40B4-BE49-F238E27FC236}">
                <a16:creationId xmlns:a16="http://schemas.microsoft.com/office/drawing/2014/main" id="{12CD0C45-8FEB-48C1-A040-0B0A2A0C5F66}"/>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5047026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F760777-DA17-4271-BD95-628E9AEC4462}"/>
              </a:ext>
            </a:extLst>
          </p:cNvPr>
          <p:cNvSpPr>
            <a:spLocks noGrp="1"/>
          </p:cNvSpPr>
          <p:nvPr>
            <p:ph type="body" sz="quarter" idx="21"/>
          </p:nvPr>
        </p:nvSpPr>
        <p:spPr>
          <a:xfrm>
            <a:off x="4781322" y="918098"/>
            <a:ext cx="18701731" cy="1101840"/>
          </a:xfrm>
        </p:spPr>
        <p:txBody>
          <a:bodyPr/>
          <a:lstStyle/>
          <a:p>
            <a:r>
              <a:rPr lang="nl-NL" dirty="0"/>
              <a:t>Presentaties</a:t>
            </a:r>
          </a:p>
        </p:txBody>
      </p:sp>
      <p:sp>
        <p:nvSpPr>
          <p:cNvPr id="3" name="Tijdelijke aanduiding voor tekst 2">
            <a:extLst>
              <a:ext uri="{FF2B5EF4-FFF2-40B4-BE49-F238E27FC236}">
                <a16:creationId xmlns:a16="http://schemas.microsoft.com/office/drawing/2014/main" id="{D2A65B25-DF49-45E0-9994-8B5294E53EC3}"/>
              </a:ext>
            </a:extLst>
          </p:cNvPr>
          <p:cNvSpPr>
            <a:spLocks noGrp="1"/>
          </p:cNvSpPr>
          <p:nvPr>
            <p:ph type="body" sz="half" idx="22"/>
          </p:nvPr>
        </p:nvSpPr>
        <p:spPr>
          <a:xfrm>
            <a:off x="4781322" y="2505178"/>
            <a:ext cx="17720455" cy="2489271"/>
          </a:xfrm>
        </p:spPr>
        <p:txBody>
          <a:bodyPr/>
          <a:lstStyle/>
          <a:p>
            <a:pPr marL="685800" indent="-685800">
              <a:buFontTx/>
              <a:buChar char="-"/>
            </a:pPr>
            <a:r>
              <a:rPr lang="nl-NL" dirty="0"/>
              <a:t>11 Buurttentoonstellingen</a:t>
            </a:r>
          </a:p>
          <a:p>
            <a:pPr marL="685800" indent="-685800">
              <a:buFontTx/>
              <a:buChar char="-"/>
            </a:pPr>
            <a:r>
              <a:rPr lang="nl-NL" dirty="0"/>
              <a:t>Buitenexpositie op 8 plekken in de stad</a:t>
            </a:r>
          </a:p>
          <a:p>
            <a:pPr marL="685800" indent="-685800">
              <a:buFontTx/>
              <a:buChar char="-"/>
            </a:pPr>
            <a:r>
              <a:rPr lang="nl-NL" dirty="0"/>
              <a:t>Tentoonstelling in het Amsterdam Museum</a:t>
            </a:r>
          </a:p>
        </p:txBody>
      </p:sp>
      <p:sp>
        <p:nvSpPr>
          <p:cNvPr id="4" name="Tijdelijke aanduiding voor tekst 3">
            <a:extLst>
              <a:ext uri="{FF2B5EF4-FFF2-40B4-BE49-F238E27FC236}">
                <a16:creationId xmlns:a16="http://schemas.microsoft.com/office/drawing/2014/main" id="{5DA5E8E9-0576-47AC-85D0-1162EC8DBBA1}"/>
              </a:ext>
            </a:extLst>
          </p:cNvPr>
          <p:cNvSpPr>
            <a:spLocks noGrp="1"/>
          </p:cNvSpPr>
          <p:nvPr>
            <p:ph type="body" sz="quarter" idx="23"/>
          </p:nvPr>
        </p:nvSpPr>
        <p:spPr/>
        <p:txBody>
          <a:bodyPr/>
          <a:lstStyle/>
          <a:p>
            <a:endParaRPr lang="nl-NL"/>
          </a:p>
        </p:txBody>
      </p:sp>
      <p:sp>
        <p:nvSpPr>
          <p:cNvPr id="5" name="Tijdelijke aanduiding voor tekst 1">
            <a:extLst>
              <a:ext uri="{FF2B5EF4-FFF2-40B4-BE49-F238E27FC236}">
                <a16:creationId xmlns:a16="http://schemas.microsoft.com/office/drawing/2014/main" id="{7B948167-FFFC-4C67-9DBD-E0B35EBB8E18}"/>
              </a:ext>
            </a:extLst>
          </p:cNvPr>
          <p:cNvSpPr txBox="1">
            <a:spLocks/>
          </p:cNvSpPr>
          <p:nvPr/>
        </p:nvSpPr>
        <p:spPr>
          <a:xfrm>
            <a:off x="4781322" y="5653841"/>
            <a:ext cx="18555958" cy="1101840"/>
          </a:xfrm>
          <a:prstGeom prst="rect">
            <a:avLst/>
          </a:prstGeom>
        </p:spPr>
        <p:txBody>
          <a:bodyPr wrap="square">
            <a:spAutoFit/>
          </a:bodyPr>
          <a:lstStyle>
            <a:lvl1pPr marL="0" marR="0" indent="0" algn="l" defTabSz="2438338" rtl="0" eaLnBrk="1" latinLnBrk="0" hangingPunct="1">
              <a:lnSpc>
                <a:spcPct val="80000"/>
              </a:lnSpc>
              <a:spcBef>
                <a:spcPts val="0"/>
              </a:spcBef>
              <a:spcAft>
                <a:spcPts val="0"/>
              </a:spcAft>
              <a:buClrTx/>
              <a:buSzTx/>
              <a:buFontTx/>
              <a:buNone/>
              <a:tabLst/>
              <a:defRPr sz="8000" b="0" i="0" u="none" strike="noStrike" cap="none" spc="-500" baseline="0">
                <a:solidFill>
                  <a:srgbClr val="000000"/>
                </a:solidFill>
                <a:uFillTx/>
                <a:latin typeface="Messina Serif Light"/>
                <a:ea typeface="Messina Serif Light"/>
                <a:cs typeface="Messina Serif Light"/>
                <a:sym typeface="Messina Serif Light"/>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a:lstStyle>
          <a:p>
            <a:r>
              <a:rPr lang="nl-NL" dirty="0"/>
              <a:t>Impact </a:t>
            </a:r>
          </a:p>
        </p:txBody>
      </p:sp>
      <p:sp>
        <p:nvSpPr>
          <p:cNvPr id="6" name="Tijdelijke aanduiding voor tekst 2">
            <a:extLst>
              <a:ext uri="{FF2B5EF4-FFF2-40B4-BE49-F238E27FC236}">
                <a16:creationId xmlns:a16="http://schemas.microsoft.com/office/drawing/2014/main" id="{457E2386-153D-4149-9415-63C571F194F9}"/>
              </a:ext>
            </a:extLst>
          </p:cNvPr>
          <p:cNvSpPr txBox="1">
            <a:spLocks/>
          </p:cNvSpPr>
          <p:nvPr/>
        </p:nvSpPr>
        <p:spPr>
          <a:xfrm>
            <a:off x="4781321" y="6567824"/>
            <a:ext cx="17720455" cy="3301801"/>
          </a:xfrm>
          <a:prstGeom prst="rect">
            <a:avLst/>
          </a:prstGeom>
        </p:spPr>
        <p:txBody>
          <a:bodyPr anchor="ctr">
            <a:spAutoFit/>
          </a:bodyPr>
          <a:lstStyle>
            <a:lvl1pPr marL="0" marR="0" indent="0" algn="l" defTabSz="2438338" rtl="0" eaLnBrk="1" latinLnBrk="0" hangingPunct="1">
              <a:lnSpc>
                <a:spcPct val="110000"/>
              </a:lnSpc>
              <a:spcBef>
                <a:spcPts val="0"/>
              </a:spcBef>
              <a:spcAft>
                <a:spcPts val="0"/>
              </a:spcAft>
              <a:buClrTx/>
              <a:buSzTx/>
              <a:buFontTx/>
              <a:buNone/>
              <a:tabLst/>
              <a:defRPr sz="4800" b="0" i="0" u="none" strike="noStrike" cap="none" spc="-96" baseline="0">
                <a:solidFill>
                  <a:srgbClr val="000000"/>
                </a:solidFill>
                <a:uFillTx/>
                <a:latin typeface="Matter Regular"/>
                <a:ea typeface="Matter Regular"/>
                <a:cs typeface="Matter Regular"/>
                <a:sym typeface="Matter Regular"/>
              </a:defRPr>
            </a:lvl1pPr>
            <a:lvl2pPr marL="1219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2pPr>
            <a:lvl3pPr marL="1828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3pPr>
            <a:lvl4pPr marL="2438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4pPr>
            <a:lvl5pPr marL="30480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5pPr>
            <a:lvl6pPr marL="36576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6pPr>
            <a:lvl7pPr marL="42672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7pPr>
            <a:lvl8pPr marL="48768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8pPr>
            <a:lvl9pPr marL="5486400" marR="0" indent="-609600" algn="l" defTabSz="2438338" rtl="0" eaLnBrk="1" latinLnBrk="0" hangingPunct="1">
              <a:lnSpc>
                <a:spcPct val="110000"/>
              </a:lnSpc>
              <a:spcBef>
                <a:spcPts val="0"/>
              </a:spcBef>
              <a:spcAft>
                <a:spcPts val="0"/>
              </a:spcAft>
              <a:buClrTx/>
              <a:buSzPct val="123000"/>
              <a:buFontTx/>
              <a:buChar char="•"/>
              <a:tabLst/>
              <a:defRPr sz="4800" b="0" i="0" u="none" strike="noStrike" cap="none" spc="-96" baseline="0">
                <a:solidFill>
                  <a:srgbClr val="000000"/>
                </a:solidFill>
                <a:uFillTx/>
                <a:latin typeface="Matter Regular"/>
                <a:ea typeface="Matter Regular"/>
                <a:cs typeface="Matter Regular"/>
                <a:sym typeface="Matter Regular"/>
              </a:defRPr>
            </a:lvl9pPr>
          </a:lstStyle>
          <a:p>
            <a:pPr marL="685800" indent="-685800">
              <a:buFontTx/>
              <a:buChar char="-"/>
            </a:pPr>
            <a:r>
              <a:rPr lang="nl-NL" dirty="0"/>
              <a:t>Vrouwenagenda in het Stadsdeel</a:t>
            </a:r>
          </a:p>
          <a:p>
            <a:pPr marL="685800" indent="-685800">
              <a:buFontTx/>
              <a:buChar char="-"/>
            </a:pPr>
            <a:r>
              <a:rPr lang="nl-NL" dirty="0"/>
              <a:t>Langdurige samenwerking met meerdere emancipatie- en buurtcentra</a:t>
            </a:r>
          </a:p>
          <a:p>
            <a:pPr marL="685800" indent="-685800">
              <a:buFontTx/>
              <a:buChar char="-"/>
            </a:pPr>
            <a:r>
              <a:rPr lang="nl-NL" dirty="0"/>
              <a:t>Empowerment voor de vrouwen die deelnamen </a:t>
            </a:r>
          </a:p>
          <a:p>
            <a:pPr marL="685800" indent="-685800">
              <a:buFontTx/>
              <a:buChar char="-"/>
            </a:pPr>
            <a:r>
              <a:rPr lang="nl-NL" dirty="0"/>
              <a:t>Vervolg in stadsdelen (op uitnodiging!) Noord en Zuidoost </a:t>
            </a:r>
          </a:p>
        </p:txBody>
      </p:sp>
    </p:spTree>
    <p:extLst>
      <p:ext uri="{BB962C8B-B14F-4D97-AF65-F5344CB8AC3E}">
        <p14:creationId xmlns:p14="http://schemas.microsoft.com/office/powerpoint/2010/main" val="41681043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EEE8BD3E-3B8E-456D-B9CF-A866387D9101}"/>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14906" b="14906"/>
          <a:stretch>
            <a:fillRect/>
          </a:stretch>
        </p:blipFill>
        <p:spPr>
          <a:xfrm>
            <a:off x="0" y="-180619"/>
            <a:ext cx="24384001" cy="13716001"/>
          </a:xfrm>
        </p:spPr>
      </p:pic>
      <p:sp>
        <p:nvSpPr>
          <p:cNvPr id="6" name="Tijdelijke aanduiding voor tekst 5">
            <a:extLst>
              <a:ext uri="{FF2B5EF4-FFF2-40B4-BE49-F238E27FC236}">
                <a16:creationId xmlns:a16="http://schemas.microsoft.com/office/drawing/2014/main" id="{2BDB2375-0ACD-44A6-9F46-F2D61CDCBF76}"/>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121366995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645636D1-2D77-4100-BF43-76FA9FACCE97}"/>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14875" b="14875"/>
          <a:stretch>
            <a:fillRect/>
          </a:stretch>
        </p:blipFill>
        <p:spPr/>
      </p:pic>
      <p:sp>
        <p:nvSpPr>
          <p:cNvPr id="3" name="Tijdelijke aanduiding voor tekst 2">
            <a:extLst>
              <a:ext uri="{FF2B5EF4-FFF2-40B4-BE49-F238E27FC236}">
                <a16:creationId xmlns:a16="http://schemas.microsoft.com/office/drawing/2014/main" id="{D85E586E-54A4-4059-AC9A-554576F6A887}"/>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554616116"/>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Matter Bold"/>
        <a:ea typeface="Matter Bold"/>
        <a:cs typeface="Matter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e PP" id="{799C3401-F90B-C644-B04B-ECBE99238BD0}" vid="{3EBAA882-9167-1642-BA0F-6F0E349EFF2F}"/>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Matter Bold"/>
        <a:ea typeface="Matter Bold"/>
        <a:cs typeface="Matter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ce501f-0df4-4fe2-a31b-b3958a6329dc" xsi:nil="true"/>
    <lcf76f155ced4ddcb4097134ff3c332f xmlns="45a8f6f6-a9fe-4764-9632-8ee91d8d731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DBEDDDEA74C44EAD42B55341EF5BFB" ma:contentTypeVersion="16" ma:contentTypeDescription="Een nieuw document maken." ma:contentTypeScope="" ma:versionID="bc1903b9988c7f4f22ca58507d2df2e1">
  <xsd:schema xmlns:xsd="http://www.w3.org/2001/XMLSchema" xmlns:xs="http://www.w3.org/2001/XMLSchema" xmlns:p="http://schemas.microsoft.com/office/2006/metadata/properties" xmlns:ns2="45a8f6f6-a9fe-4764-9632-8ee91d8d731a" xmlns:ns3="edce501f-0df4-4fe2-a31b-b3958a6329dc" targetNamespace="http://schemas.microsoft.com/office/2006/metadata/properties" ma:root="true" ma:fieldsID="4c7a43350123b78967d877af967c38f7" ns2:_="" ns3:_="">
    <xsd:import namespace="45a8f6f6-a9fe-4764-9632-8ee91d8d731a"/>
    <xsd:import namespace="edce501f-0df4-4fe2-a31b-b3958a6329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8f6f6-a9fe-4764-9632-8ee91d8d73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f8d84eb-2616-494d-bacc-f9b7bbf94f75"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ce501f-0df4-4fe2-a31b-b3958a6329dc"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7457cf4e-56ff-4859-9930-9731aabd5320}" ma:internalName="TaxCatchAll" ma:showField="CatchAllData" ma:web="edce501f-0df4-4fe2-a31b-b3958a6329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1026F-12AE-47C9-AC6A-B697016EFA6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dce501f-0df4-4fe2-a31b-b3958a6329dc"/>
    <ds:schemaRef ds:uri="http://purl.org/dc/terms/"/>
    <ds:schemaRef ds:uri="45a8f6f6-a9fe-4764-9632-8ee91d8d731a"/>
    <ds:schemaRef ds:uri="http://www.w3.org/XML/1998/namespace"/>
    <ds:schemaRef ds:uri="http://purl.org/dc/dcmitype/"/>
  </ds:schemaRefs>
</ds:datastoreItem>
</file>

<file path=customXml/itemProps2.xml><?xml version="1.0" encoding="utf-8"?>
<ds:datastoreItem xmlns:ds="http://schemas.openxmlformats.org/officeDocument/2006/customXml" ds:itemID="{1E37DD0B-6652-4AA9-A76C-272F4EE19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8f6f6-a9fe-4764-9632-8ee91d8d731a"/>
    <ds:schemaRef ds:uri="edce501f-0df4-4fe2-a31b-b3958a6329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562CB5-81A1-4027-A1D9-FBDD8FE7D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468</Words>
  <Application>Microsoft Office PowerPoint</Application>
  <PresentationFormat>Aangepast</PresentationFormat>
  <Paragraphs>55</Paragraphs>
  <Slides>24</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24</vt:i4>
      </vt:variant>
    </vt:vector>
  </HeadingPairs>
  <TitlesOfParts>
    <vt:vector size="31" baseType="lpstr">
      <vt:lpstr>Helvetica Neue</vt:lpstr>
      <vt:lpstr>Helvetica Neue Medium</vt:lpstr>
      <vt:lpstr>Matter Bold</vt:lpstr>
      <vt:lpstr>Matter Regular</vt:lpstr>
      <vt:lpstr>Messina Serif Light</vt:lpstr>
      <vt:lpstr>Messina Serif Regular</vt:lpstr>
      <vt:lpstr>21_BasicWhite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Gonca Yalciner</dc:creator>
  <cp:lastModifiedBy>Gonca Yalciner</cp:lastModifiedBy>
  <cp:revision>1</cp:revision>
  <dcterms:created xsi:type="dcterms:W3CDTF">2022-10-27T10:08:45Z</dcterms:created>
  <dcterms:modified xsi:type="dcterms:W3CDTF">2022-10-27T10:12:09Z</dcterms:modified>
</cp:coreProperties>
</file>